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8" r:id="rId5"/>
    <p:sldId id="266" r:id="rId6"/>
    <p:sldId id="257" r:id="rId7"/>
    <p:sldId id="259" r:id="rId8"/>
    <p:sldId id="261" r:id="rId9"/>
    <p:sldId id="262" r:id="rId10"/>
    <p:sldId id="264" r:id="rId11"/>
    <p:sldId id="265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79" r:id="rId25"/>
    <p:sldId id="280" r:id="rId26"/>
    <p:sldId id="281" r:id="rId27"/>
    <p:sldId id="283" r:id="rId28"/>
    <p:sldId id="284" r:id="rId2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59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0000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939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696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826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379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559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448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5522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083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8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CC2E-362A-4A0D-B6EC-28238ED3DE9F}" type="datetimeFigureOut">
              <a:rPr lang="es-MX" smtClean="0"/>
              <a:t>13/08/2023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07DDF-6A6D-4CFC-86A9-B40C7358B9E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654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“UN MODELO A IMITAR”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5745625"/>
            <a:ext cx="1055098" cy="93983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665216"/>
            <a:ext cx="7724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29"/>
            <a:ext cx="9144000" cy="49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Ustedes podrán imaginar, cuantas cosas no puede cortar una tijera,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las hay para diversos usos. En las brigadas médicas son muy valiosas para quienes cortan el cabello ¿Alguien ha llegado a la iglesia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por el servicio dado a la comunidad en alguna brigada?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Que hermoso es escuchar, como cada hijo de Dios,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ha conocido, a Jesús.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2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DE ALABANZA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63885" y="2259874"/>
            <a:ext cx="1566454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114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428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Qué valiosos son los medicamentos, para atacar las diferentes enfermedades, y muchas veces tenemos la oportunidad de ayudar a otras personas, con ellos. Nuestra lectura bíblica nos describe, que una de las tareas de Jesús, era sanar a los enfermos.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560" cy="50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4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 flipH="1">
            <a:off x="0" y="584775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EVANGELISMO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EVANGELISMO SABIO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7"/>
            <a:ext cx="9144000" cy="53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8297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Es necesario acercarse a la gente por medio del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esfuerzo personal. Si se dedicara menos tiempo a sermonear y más al servicio personal, se conseguirían mayores resultados.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Hay que aliviar a los pobres, atender a los enfermos, consolar a los afligidos y dolientes, instruir a los ignorantes y aconsejar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 los inexpertos. Hemos de llorar con los que lloran y regocijarnos con los que se regocijan. MC. p. 102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#492 “¡TRABAJAD! ¡TRABAJAD!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377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veces, el servicio a la comunidad requiere, techar alguna casa, reparar una cerca, y que útil es el martillo en esos momentos de servicio a la comunidad. Todos tenemos algo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realizar dice Elena de White en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siguiente cita: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422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árboles que crecen muy juntos no se desarrollan sanos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robustos. El jardinero los trasplanta para darles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espacio en que medrar. Algo semejante sería de provecho para muchos miembros de las iglesias grandes. MC p. 110.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806" cy="53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9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518109"/>
            <a:ext cx="9144000" cy="63398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37760" y="2769327"/>
            <a:ext cx="4101736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POLONIA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09"/>
            <a:ext cx="1841863" cy="18971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69326" y="4999772"/>
            <a:ext cx="637467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Cooper Black" panose="0208090404030B020404" pitchFamily="18" charset="0"/>
              </a:rPr>
              <a:t>SÁBADO, 26 DE AGOSTO 2023</a:t>
            </a:r>
          </a:p>
          <a:p>
            <a:pPr algn="ctr"/>
            <a:endParaRPr lang="es-MX" sz="4000" b="1" dirty="0">
              <a:latin typeface="Cooper Black" panose="0208090404030B0204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148840" y="3689396"/>
            <a:ext cx="6995159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latin typeface="Rockwell Extra Bold" panose="02060903040505020403" pitchFamily="18" charset="0"/>
              </a:rPr>
              <a:t>UNA PRUEBA PARA UN PADRE Y PARA DIOS</a:t>
            </a:r>
            <a:endParaRPr lang="es-MX" sz="4000" b="1" dirty="0">
              <a:latin typeface="Rockwell Extra Bold" panose="02060903040505020403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863840" y="6048103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3960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4312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la predicación del evangelio. Se requiere, no solo un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método, sino también un orden para cumplir la misión.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Pero nadie ha de esperar a que le llamen a algún campo distante para comenzar a ayudar a otros.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#368 “PADRE AMADO”, #485 “UNIDOS EN VERDAD”,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#236 “A JESÚS ENTREGA TODO”.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1106"/>
            <a:ext cx="9190567" cy="56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029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todas partes hay oportunidades de servir. Alrededor nuestro hay quienes necesitan ayuda.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viuda, el huérfano, el enfermo y el moribundo, el de corazón quebrantado, el desalentado, el ignorante, y el desechado de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sociedad, todos están a nuestro alcance. MC p. 110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5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137786">
            <a:off x="3460182" y="2103121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6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753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Hasta el día del juicio no conoceréis la influencia de un trato bondadoso y respetuoso para con el débil,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irrazonable y el indigno. MC p. 395.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6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7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15241" y="848142"/>
            <a:ext cx="671430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Como hemos escuchado esta mañana, el método de Cristo, es un método muy sencillo y muy práctico, por eso queremos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invitarles a que durante esta semana comencemos a practicarlo. Tienen ya en sus manos, una tarjeta, para anotar el nombre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tres personas, con quienes estaremos poniendo en práctica este método, lo primero que haremos, será orar por tres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semanas, que nuestro Dios, nos de sabiduría, para encontrar los momentos, de ganar su amistad, de conocer y atender sus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necesidades, de darles a conocer el mensaje y finalmente, decirles “sígueme”.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 te bendiga, en este proyecto.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004457" y="0"/>
            <a:ext cx="2870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0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9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499069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99069" y="646329"/>
            <a:ext cx="3644931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ANDEN COMO SABIOS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69" y="4431981"/>
            <a:ext cx="3645657" cy="24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322"/>
            <a:ext cx="91440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latin typeface="Arial Black" panose="020B0A04020102020204" pitchFamily="34" charset="0"/>
              </a:rPr>
              <a:t># 558 “AMA A TUS PRÓJIMOS”</a:t>
            </a:r>
            <a:endParaRPr lang="pt-BR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FINAL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7534"/>
            <a:ext cx="9193651" cy="590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7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96390" y="1859340"/>
            <a:ext cx="3389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FINAL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6570"/>
            <a:ext cx="9144001" cy="657061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6583680"/>
            <a:ext cx="9144000" cy="36933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0283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25880" y="4049485"/>
            <a:ext cx="6492240" cy="120032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A LA IGLESIA ADVENTISTA DEL 7° DÍA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7929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Cuando Jesús estuvo en la tierra, enseñó a sus discípulos a orar.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Les enseñó a presentar a Dios sus necesidades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diarias, y a echar toda su solicitud sobre él. Y la seguridad que les dio de que sus oraciones serían oídas, nos es dada 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nosotros. CC p, 49. Vayamos en oración a nuestro Dios.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7929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31508" y="836023"/>
            <a:ext cx="30548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smtClean="0">
                <a:latin typeface="Arial Black" panose="020B0A04020102020204" pitchFamily="34" charset="0"/>
              </a:rPr>
              <a:t>LECTURA</a:t>
            </a:r>
            <a:r>
              <a:rPr lang="es-MX" sz="2800" smtClean="0"/>
              <a:t> </a:t>
            </a:r>
            <a:r>
              <a:rPr lang="es-MX" sz="3200" b="1" smtClean="0">
                <a:latin typeface="Arial Black" panose="020B0A04020102020204" pitchFamily="34" charset="0"/>
              </a:rPr>
              <a:t>BÍBLICA</a:t>
            </a:r>
            <a:endParaRPr lang="es-MX" sz="2800" b="1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326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Leamos S. Mateo 4:23, “Y recorrió Jesús toda Galilea, enseñando en las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sinagogas de ellos, y predicando el evangelio del reino, y sanando toda enfermedad y toda dolencia en el pueblo”.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1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633478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23851" y="1306286"/>
            <a:ext cx="64138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ENFATIZAR EL CUMPLIMIENTO DE LA MISIÓN Y FOMENTAR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EVANGELISMO, SIGUIENDO EL MÉTODO DE CRISTO.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SÓLO EL “MÉTODO DE CRISTO” SERÁ EL QUE DARÁ ÉXITO PARA LLEGAR A LA GENTE.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SALVADOR TRATABA CON LOS HOMBRES COMO QUIÉN DESEABA HACERLES BIEN.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LES MOSTRABA  SIMPATÍA, ATENDÍA  SUS NECESIDADES Y SE GANABA SU CONFIANZA.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ENTONCES LES DECÍA: “SEGUIDME”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(MC PÁG. 102)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793" cy="639633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58537" y="1151432"/>
            <a:ext cx="64922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Existen estrategias y planes sobre el trabajo misionero,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y algunos son muy efectivos, pero al que ahora nos referimos, es un método especial, sobre todo porque nuestro Señor Jesucristo, lo puso en marcha, como uno de los métodos,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que deberíamos utilizar más en la predicación del Evangelio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572000" y="1228396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Me preguntarán por qué estoy usando el mandil o delantal y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muy seguramente, a sus mentes vienen muchas ideas, pero en esta mañana quiero transmitir la idea de SERVICIO tal como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lo enseño Jesús.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728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Cristo envió a los doce discípulos para que hicieran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 primera gira de evangelización, les encargó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 siguiente: “Yendo, predicad, diciendo: El reino de los cielos se ha acercado. Sanad enfermos, limpiad leprosos, resucitad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muertos, echad fuera demonios: de gracia recibisteis,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dad de gracia” (S. Mateo 10:7,8) MC 99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2728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609806" y="1907177"/>
            <a:ext cx="218149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ID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79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</TotalTime>
  <Words>978</Words>
  <Application>Microsoft Office PowerPoint</Application>
  <PresentationFormat>Presentación en pantalla (4:3)</PresentationFormat>
  <Paragraphs>91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Cooper Black</vt:lpstr>
      <vt:lpstr>Rockwell Extra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36</cp:revision>
  <dcterms:created xsi:type="dcterms:W3CDTF">2023-08-07T19:43:08Z</dcterms:created>
  <dcterms:modified xsi:type="dcterms:W3CDTF">2023-08-14T00:11:49Z</dcterms:modified>
</cp:coreProperties>
</file>