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79" r:id="rId5"/>
    <p:sldId id="263" r:id="rId6"/>
    <p:sldId id="257" r:id="rId7"/>
    <p:sldId id="259" r:id="rId8"/>
    <p:sldId id="262" r:id="rId9"/>
    <p:sldId id="264" r:id="rId10"/>
    <p:sldId id="265" r:id="rId11"/>
    <p:sldId id="261" r:id="rId12"/>
    <p:sldId id="266" r:id="rId13"/>
    <p:sldId id="267" r:id="rId14"/>
    <p:sldId id="269" r:id="rId15"/>
    <p:sldId id="268" r:id="rId16"/>
    <p:sldId id="270" r:id="rId17"/>
    <p:sldId id="271" r:id="rId18"/>
    <p:sldId id="272" r:id="rId19"/>
    <p:sldId id="276" r:id="rId20"/>
    <p:sldId id="273" r:id="rId21"/>
    <p:sldId id="274" r:id="rId22"/>
    <p:sldId id="275" r:id="rId23"/>
    <p:sldId id="277" r:id="rId24"/>
    <p:sldId id="278" r:id="rId25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CC00CC"/>
    <a:srgbClr val="00FF99"/>
    <a:srgbClr val="00FFFF"/>
    <a:srgbClr val="0000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A38C6-0BAC-409D-A762-865F93D183D8}" type="datetimeFigureOut">
              <a:rPr lang="es-MX" smtClean="0"/>
              <a:t>13/08/2023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A202-A235-477C-A1EF-13DBC83655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0239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A38C6-0BAC-409D-A762-865F93D183D8}" type="datetimeFigureOut">
              <a:rPr lang="es-MX" smtClean="0"/>
              <a:t>13/08/2023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A202-A235-477C-A1EF-13DBC83655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0382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A38C6-0BAC-409D-A762-865F93D183D8}" type="datetimeFigureOut">
              <a:rPr lang="es-MX" smtClean="0"/>
              <a:t>13/08/2023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A202-A235-477C-A1EF-13DBC83655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2532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A38C6-0BAC-409D-A762-865F93D183D8}" type="datetimeFigureOut">
              <a:rPr lang="es-MX" smtClean="0"/>
              <a:t>13/08/2023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A202-A235-477C-A1EF-13DBC83655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2132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A38C6-0BAC-409D-A762-865F93D183D8}" type="datetimeFigureOut">
              <a:rPr lang="es-MX" smtClean="0"/>
              <a:t>13/08/2023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A202-A235-477C-A1EF-13DBC83655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5398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A38C6-0BAC-409D-A762-865F93D183D8}" type="datetimeFigureOut">
              <a:rPr lang="es-MX" smtClean="0"/>
              <a:t>13/08/2023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A202-A235-477C-A1EF-13DBC83655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7986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A38C6-0BAC-409D-A762-865F93D183D8}" type="datetimeFigureOut">
              <a:rPr lang="es-MX" smtClean="0"/>
              <a:t>13/08/2023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A202-A235-477C-A1EF-13DBC83655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3157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A38C6-0BAC-409D-A762-865F93D183D8}" type="datetimeFigureOut">
              <a:rPr lang="es-MX" smtClean="0"/>
              <a:t>13/08/2023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A202-A235-477C-A1EF-13DBC83655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5588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A38C6-0BAC-409D-A762-865F93D183D8}" type="datetimeFigureOut">
              <a:rPr lang="es-MX" smtClean="0"/>
              <a:t>13/08/2023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A202-A235-477C-A1EF-13DBC83655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7735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A38C6-0BAC-409D-A762-865F93D183D8}" type="datetimeFigureOut">
              <a:rPr lang="es-MX" smtClean="0"/>
              <a:t>13/08/2023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A202-A235-477C-A1EF-13DBC83655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71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A38C6-0BAC-409D-A762-865F93D183D8}" type="datetimeFigureOut">
              <a:rPr lang="es-MX" smtClean="0"/>
              <a:t>13/08/2023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A202-A235-477C-A1EF-13DBC83655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3279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A38C6-0BAC-409D-A762-865F93D183D8}" type="datetimeFigureOut">
              <a:rPr lang="es-MX" smtClean="0"/>
              <a:t>13/08/2023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6A202-A235-477C-A1EF-13DBC83655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503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“HACERLES EL BIEN”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497463" y="5764504"/>
            <a:ext cx="8090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3" y="5934128"/>
            <a:ext cx="1018902" cy="90759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7163"/>
            <a:ext cx="9144000" cy="515734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98586" y="754398"/>
            <a:ext cx="27977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LA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COMUNIDAD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93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264331" y="465559"/>
            <a:ext cx="387966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Ella le hizo un pan con el último puñado de harina y las últimas gotas de aceite, no era mucho, pero era todo. Prefirió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quedarse sin comer ella y su hijo por alimentar a un desconocido, sólo quería </a:t>
            </a:r>
            <a:r>
              <a:rPr lang="es-MX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“HACERLE BIEN”.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15982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0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3"/>
            <a:ext cx="9144000" cy="587311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88274" y="1358537"/>
            <a:ext cx="1566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latin typeface="Arial Black" panose="020B0A04020102020204" pitchFamily="34" charset="0"/>
              </a:rPr>
              <a:t># 558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230982" y="4506686"/>
            <a:ext cx="4507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 smtClean="0"/>
              <a:t>S</a:t>
            </a:r>
            <a:endParaRPr lang="es-MX" sz="44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6961559" y="4982847"/>
            <a:ext cx="9513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 smtClean="0"/>
              <a:t>S</a:t>
            </a:r>
            <a:endParaRPr lang="es-MX" sz="44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0" y="523219"/>
            <a:ext cx="9143999" cy="461664"/>
          </a:xfrm>
          <a:prstGeom prst="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4109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1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MEJORAMIENTO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“UNA IMAGEN VALE MÁS QUE MIL PALABRAS”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1"/>
            <a:ext cx="9144000" cy="534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4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72600"/>
            <a:ext cx="9144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Había un hombre que seguido pasaba cerca de su casa con su criado, el hombre no tenía mucho cabello, pero su mirada era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de profunda fe. Siempre que lo veían pasar por el camino, lo invitaban a comer y descansar, pero eso no fue todo lo que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hicieron ¡le construyeron un cuarto exclusivo para él en la segunda planta de su casa!, para que cada vez que tuviera que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recorrer ese largo camino, tuviera un lugar cómodo para dormir, sólo querían </a:t>
            </a:r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“HACERLE BIEN”.</a:t>
            </a:r>
            <a:endParaRPr lang="es-MX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1"/>
            <a:ext cx="9115425" cy="437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5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1973"/>
            <a:ext cx="9144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Un hombre iba por un camino peligroso cuando vio a lo lejos una persona herida, víctima de los ladrones de la zona, pero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había un problema, ese herido era su enemigo, enemigo de su pueblo. Para él nada fue impedimento y lo ayudó, sanó sus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heridas, lo llevó en su caballo y cuidó de él. Sólo quería </a:t>
            </a:r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“HACERLE BIEN”. </a:t>
            </a:r>
            <a:r>
              <a:rPr lang="es-MX" sz="2000" b="1" dirty="0" smtClean="0">
                <a:latin typeface="Arial Black" panose="020B0A04020102020204" pitchFamily="34" charset="0"/>
              </a:rPr>
              <a:t>Es el tiempo para una alabanza al Señor.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6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2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832895" y="783772"/>
            <a:ext cx="328808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HIMNO </a:t>
            </a:r>
          </a:p>
          <a:p>
            <a:pPr algn="ctr"/>
            <a:r>
              <a:rPr lang="es-MX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ESPECIAL</a:t>
            </a:r>
            <a:endParaRPr lang="es-MX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86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3"/>
            <a:ext cx="9178458" cy="627322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772"/>
            <a:ext cx="1828800" cy="187104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63885" y="2834637"/>
            <a:ext cx="4062549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POLONIA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45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5969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Este joven ni siquiera había comido su lonche por estar atento a la voz de un Maestro especial. Pero cuando llegó la hora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del almuerzo y faltaba comida para más de 5,000 personas, no dudó en donar unos pocos panes y peces para contribuir a la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causa. Prefirió dar todo su alimento que comer él solo, pues deseaba </a:t>
            </a:r>
            <a:r>
              <a:rPr lang="es-MX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“HACERLES BIEN”.</a:t>
            </a:r>
            <a:endParaRPr lang="es-MX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63"/>
            <a:ext cx="9144000" cy="478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1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817" y="0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 rot="21094144">
            <a:off x="3290365" y="2103121"/>
            <a:ext cx="29719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SECRETARIAL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21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3674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Nuestra comunidad es amada por el Salvador, Él ama a nuestros vecinos, a nuestros amigos, compañeros y familiares.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Quiere utilizarnos a nosotros como sus manos para que podamos acercarnos a ellos </a:t>
            </a:r>
            <a:r>
              <a:rPr lang="es-MX" sz="2000" b="1" smtClean="0">
                <a:latin typeface="Arial Black" panose="020B0A04020102020204" pitchFamily="34" charset="0"/>
              </a:rPr>
              <a:t>como </a:t>
            </a:r>
            <a:r>
              <a:rPr lang="es-MX" sz="2000" b="1" smtClean="0">
                <a:latin typeface="Arial Black" panose="020B0A04020102020204" pitchFamily="34" charset="0"/>
              </a:rPr>
              <a:t>quien desea</a:t>
            </a:r>
          </a:p>
          <a:p>
            <a:pPr algn="ctr"/>
            <a:r>
              <a:rPr lang="es-MX" sz="2000" b="1" smtClean="0">
                <a:latin typeface="Arial Black" panose="020B0A04020102020204" pitchFamily="34" charset="0"/>
              </a:rPr>
              <a:t> </a:t>
            </a:r>
            <a:r>
              <a:rPr lang="es-MX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HACERLES BIEN</a:t>
            </a:r>
            <a:r>
              <a:rPr lang="es-MX" sz="2000" b="1" dirty="0" smtClean="0">
                <a:latin typeface="Arial Black" panose="020B0A04020102020204" pitchFamily="34" charset="0"/>
              </a:rPr>
              <a:t>, </a:t>
            </a:r>
            <a:r>
              <a:rPr lang="es-MX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¿ESTÁS DISPUESTO?</a:t>
            </a:r>
            <a:endParaRPr lang="es-MX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 </a:t>
            </a:r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       </a:t>
            </a:r>
            <a:r>
              <a:rPr lang="es-MX" dirty="0" smtClean="0"/>
              <a:t>                                                                                                                                         </a:t>
            </a:r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170" y="523220"/>
            <a:ext cx="4533900" cy="458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2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19"/>
            <a:ext cx="9144000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#578 “EL PUEBLO QUE CONOCE A SU DIOS”,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#496 “SUS MANOS SOMOS”, 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Y #502 “BRILLA EN EL SITIO DONDE ESTÉS”.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46549"/>
            <a:ext cx="9132677" cy="541145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88221" y="2000547"/>
            <a:ext cx="5042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smtClean="0">
                <a:solidFill>
                  <a:schemeClr val="bg1"/>
                </a:solidFill>
                <a:latin typeface="Arial Black" panose="020B0A04020102020204" pitchFamily="34" charset="0"/>
              </a:rPr>
              <a:t>#501 “MI VIDA AL SERVICIO DE DIOS” </a:t>
            </a:r>
            <a:endParaRPr lang="es-MX" b="1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79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3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638"/>
            <a:ext cx="5499069" cy="621236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REPASO DE LA LECCIÓN # 8 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499068" y="707884"/>
            <a:ext cx="3644931" cy="26776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VIDAS MOLDEADAS POR CRISTO Y PALABRAS INSPIRADAS POR EL ESPÍRITU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903" y="3487783"/>
            <a:ext cx="3553096" cy="321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2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1440" y="5630091"/>
            <a:ext cx="1580606" cy="7315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6206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608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Padre amado, llena nuestra vida de la justicia de Cristo, para que en nuestra comunidad podamos </a:t>
            </a:r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“HACERLES BIEN”,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nombre de Jesús, Amén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20448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28411" y="705394"/>
            <a:ext cx="31207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FINAL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21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 rot="20793086">
            <a:off x="1162594" y="2952205"/>
            <a:ext cx="3043646" cy="369332"/>
          </a:xfrm>
          <a:prstGeom prst="rect">
            <a:avLst/>
          </a:prstGeom>
          <a:solidFill>
            <a:srgbClr val="CC00CC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 rot="20840761">
            <a:off x="1612327" y="5352200"/>
            <a:ext cx="2988301" cy="369332"/>
          </a:xfrm>
          <a:prstGeom prst="rect">
            <a:avLst/>
          </a:prstGeom>
          <a:solidFill>
            <a:srgbClr val="CC00CC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7483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4915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este programa recordaremos algunos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personajes que siguieron el ejemplo de Jesús, y a los que les rodeaban, decidieron </a:t>
            </a:r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HACERLES BIEN</a:t>
            </a:r>
            <a:r>
              <a:rPr lang="es-MX" sz="2400" b="1" dirty="0" smtClean="0">
                <a:latin typeface="Arial Black" panose="020B0A04020102020204" pitchFamily="34" charset="0"/>
              </a:rPr>
              <a:t>, no importando las consecuencias.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4915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2939143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01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8893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Oremos: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(</a:t>
            </a:r>
            <a:r>
              <a:rPr lang="es-MX" sz="2800" b="1" dirty="0" smtClean="0">
                <a:latin typeface="Arial Black" panose="020B0A04020102020204" pitchFamily="34" charset="0"/>
              </a:rPr>
              <a:t>pidamos </a:t>
            </a:r>
            <a:r>
              <a:rPr lang="es-MX" sz="2800" b="1" dirty="0" smtClean="0">
                <a:latin typeface="Arial Black" panose="020B0A04020102020204" pitchFamily="34" charset="0"/>
              </a:rPr>
              <a:t>al Señor que su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Espíritu transforme nuestro corazón para </a:t>
            </a:r>
            <a:r>
              <a:rPr lang="es-MX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“HACER BIEN” </a:t>
            </a:r>
            <a:r>
              <a:rPr lang="es-MX" sz="2800" b="1" dirty="0" smtClean="0">
                <a:latin typeface="Arial Black" panose="020B0A04020102020204" pitchFamily="34" charset="0"/>
              </a:rPr>
              <a:t>en nuestra comunidad).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490362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59077" y="457200"/>
            <a:ext cx="29211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3399"/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3600" b="1" dirty="0" smtClean="0">
                <a:solidFill>
                  <a:srgbClr val="FF3399"/>
                </a:solidFill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3600" b="1" dirty="0">
                <a:solidFill>
                  <a:srgbClr val="FF3399"/>
                </a:solidFill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3399"/>
                </a:solidFill>
                <a:latin typeface="Arial Black" panose="020B0A04020102020204" pitchFamily="34" charset="0"/>
              </a:rPr>
              <a:t>RODILLAS</a:t>
            </a:r>
            <a:endParaRPr lang="es-MX" sz="3600" b="1" dirty="0">
              <a:solidFill>
                <a:srgbClr val="FF339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94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00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5524"/>
            <a:ext cx="9144000" cy="626247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298371" y="5865223"/>
            <a:ext cx="2547257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3242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564776"/>
            <a:ext cx="9144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APELAR A LOS MIEMBROS DE ESCUELA SABÁTICA A SEGUIR EL EJEMPLO DE JESÚS, RECORDANDO ALGUNOS PERSONAJES BÍBLICOS Y MEDITANDO EN SUS DECISIONES. DE ESTA MANERA, PODER REFLEXIONAR Y DECIDIR </a:t>
            </a:r>
            <a:r>
              <a:rPr lang="es-MX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“HACERLES BIEN”.</a:t>
            </a:r>
            <a:endParaRPr lang="es-MX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91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0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65097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Una parte fundamental en el método de Cristo menciona que: “El Salvador trataba con los hombres como quien deseaba </a:t>
            </a:r>
          </a:p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HACERLES BIEN</a:t>
            </a:r>
            <a:r>
              <a:rPr lang="es-MX" sz="2000" b="1" dirty="0" smtClean="0">
                <a:latin typeface="Arial Black" panose="020B0A04020102020204" pitchFamily="34" charset="0"/>
              </a:rPr>
              <a:t>.” Es necesario preguntarnos, ¿estamos cerca de la comunidad para seguir este modelo? ¿Cómo podríamos nosotros siendo creyentes, </a:t>
            </a:r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“HACERLES BIEN” </a:t>
            </a:r>
            <a:r>
              <a:rPr lang="es-MX" sz="2400" b="1" dirty="0" smtClean="0">
                <a:latin typeface="Arial Black" panose="020B0A04020102020204" pitchFamily="34" charset="0"/>
              </a:rPr>
              <a:t>?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53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0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73046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Abraham estaba tranquilo en su casa cuando vio 3 forasteros,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 ¿y qué hizo? Enseguida se levantó a invitarlos a su casa, Sara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amasó 20 kilos de harina fina mientras él escogía un ternero de su rebaño, ¿te imaginas? He calculado el precio actual, gastó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en el banquete aproximadamente $</a:t>
            </a:r>
            <a:r>
              <a:rPr lang="es-MX" b="1" dirty="0" smtClean="0">
                <a:latin typeface="Arial Black" panose="020B0A04020102020204" pitchFamily="34" charset="0"/>
              </a:rPr>
              <a:t>10,000 pesos mexicanos </a:t>
            </a:r>
            <a:r>
              <a:rPr lang="es-MX" b="1" dirty="0" smtClean="0">
                <a:latin typeface="Arial Black" panose="020B0A04020102020204" pitchFamily="34" charset="0"/>
              </a:rPr>
              <a:t>sólo para atender </a:t>
            </a:r>
            <a:r>
              <a:rPr lang="es-MX" b="1" dirty="0" smtClean="0">
                <a:latin typeface="Arial Black" panose="020B0A04020102020204" pitchFamily="34" charset="0"/>
              </a:rPr>
              <a:t>a </a:t>
            </a:r>
            <a:r>
              <a:rPr lang="es-MX" b="1" dirty="0" smtClean="0">
                <a:latin typeface="Arial Black" panose="020B0A04020102020204" pitchFamily="34" charset="0"/>
              </a:rPr>
              <a:t>3 personas, que, para ese momento, él ni sabía quiénes eran,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sólo quería </a:t>
            </a:r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“HACERLES BIEN”</a:t>
            </a:r>
            <a:endParaRPr lang="es-MX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67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7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73415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Tenía mucho tiempo que no caía agua, el trigo se había acabado y no había más provisión de alimento, en eso llegó un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hombre con una barba grande, estaba vestido de pieles de camello y pidió que se le diera de comer lo único que ella tenía.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7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0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217</TotalTime>
  <Words>757</Words>
  <Application>Microsoft Office PowerPoint</Application>
  <PresentationFormat>Presentación en pantalla (4:3)</PresentationFormat>
  <Paragraphs>70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32</cp:revision>
  <dcterms:created xsi:type="dcterms:W3CDTF">2023-08-06T23:30:07Z</dcterms:created>
  <dcterms:modified xsi:type="dcterms:W3CDTF">2023-08-13T23:22:26Z</dcterms:modified>
</cp:coreProperties>
</file>