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9" r:id="rId5"/>
    <p:sldId id="265" r:id="rId6"/>
    <p:sldId id="257" r:id="rId7"/>
    <p:sldId id="259" r:id="rId8"/>
    <p:sldId id="260" r:id="rId9"/>
    <p:sldId id="262" r:id="rId10"/>
    <p:sldId id="263" r:id="rId11"/>
    <p:sldId id="264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2" r:id="rId33"/>
    <p:sldId id="293" r:id="rId34"/>
    <p:sldId id="295" r:id="rId35"/>
    <p:sldId id="278" r:id="rId36"/>
    <p:sldId id="279" r:id="rId37"/>
    <p:sldId id="287" r:id="rId38"/>
    <p:sldId id="296" r:id="rId39"/>
    <p:sldId id="297" r:id="rId4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33"/>
    <a:srgbClr val="993366"/>
    <a:srgbClr val="FF99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078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314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22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923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511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457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81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047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67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68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33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44960-C7ED-40FD-9D24-61A40516FA3A}" type="datetimeFigureOut">
              <a:rPr lang="es-MX" smtClean="0"/>
              <a:t>06/08/2023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18AA6-9BCE-4009-9109-01543C46E7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05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“LA SALUD ES UN  TESORO, NO UN JUGUETE”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1" y="5836272"/>
            <a:ext cx="989784" cy="88165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38491"/>
            <a:ext cx="10794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1663"/>
            <a:ext cx="9144001" cy="52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416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“El objetivo, es obtener el mayor desenvolvimiento del cuerpo, la mente y el espíritu. [Demostrar] que las leyes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la naturaleza, por ser leyes de Dios, fueron establecidas para nuestro bien; que la obediencia a ellas favorece la felicidad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esta vida, y contribuye a preparar para la vida futura”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835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#259 “MI ESPÍRITU, ALMA Y CUERPO”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7670"/>
            <a:ext cx="9144001" cy="59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684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nos dio una maquinaria fascinante llamada cuerpo,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delegó su uso, así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como la responsabilidad de su correcto funcionamiento. Cuidemos de nuestro cuerpo con mucha solemnidad, teniendo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siempre en mente que le pertenece a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590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dice que nuestro organismo está conformado por un 70 a un 80% de agua. De ahí la importancia de siempre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estar hidratados. Algunos de los signos que el cuerpo muestra y que son indicadores de que no se está bebiendo suficiente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agua pueden ser: dolores de espalda, dolores de cabeza, hipertensión, piel seca, estreñimiento, mal aliento y bolsas debajo de los ojos.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AGUA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0" y="584774"/>
            <a:ext cx="5273040" cy="392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FONDO DE INVERSIÓN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DESCANSO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Son innumerables las consecuencias de llevar una vida que sobre exige al cuerpo y que no le da el descanso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adecuado. Nuestro cuerpo no fue diseñado para trabajar sin descanso. El mismo Señor Jesús consciente de esto, les decía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sus discípulos que descansaran (Marcos 6:31). Y es que todas las células del cuerpo necesitan un periodo de descanso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día.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0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191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no dormimos adecuadamente, nuestra presión se altera, el corazón se ve sobre exigido y los riñones son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afectados. En su inmensa sabiduría, el Señor nos dio el sueño para el descanso diario y el sábado para el descanso semanal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(Éxodo 20:8). Dios quiere también que descansemos en su amor, él dice: “Venid a mí todos los que estáis trabajados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cargados, y yo os haré descansar” (Mateo 11: 28).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4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EJERCICIO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3347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2068" y="615689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Si bien un estilo de vida sin descanso es perjudicial, también lo es la falta de ejercicio. Nuestro cuerpo está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hecho para moverse, no para estar en una sola posición todo el día. Las personas que realizan ejercicio de manera regular,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mantienen sus habilidades en un estado óptimo, mantienen una mente lúcida, están en mejor condición para aprender,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conservan un buen juicio a pesar de los años, sin mencionar que mantienen niveles de estrés más bajos y concilian mucho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mejor el sueño. </a:t>
            </a:r>
          </a:p>
        </p:txBody>
      </p:sp>
    </p:spTree>
    <p:extLst>
      <p:ext uri="{BB962C8B-B14F-4D97-AF65-F5344CB8AC3E}">
        <p14:creationId xmlns:p14="http://schemas.microsoft.com/office/powerpoint/2010/main" val="13907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203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La hermana White dice: “En muchos casos, el ejercicio es más eficaz para la salud que los medicamentos…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los pacientes comieran con moderación, y con buen ánimo hicieran ejercicio sano, recuperarían la salud y ahorrarían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tiempo y dinero” (CMM, 115.4).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0"/>
            <a:ext cx="7048500" cy="50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7884"/>
            <a:ext cx="9144000" cy="61501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3"/>
            <a:ext cx="2207623" cy="18785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24697" y="2926078"/>
            <a:ext cx="4101737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POLONIA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#67 “SEÑOR YO TE CONOZCO”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3"/>
            <a:ext cx="9163838" cy="587311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34884" y="5982789"/>
            <a:ext cx="187423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4400" b="1" dirty="0" smtClean="0">
                <a:latin typeface="Arial Black" panose="020B0A04020102020204" pitchFamily="34" charset="0"/>
              </a:rPr>
              <a:t># 253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LUZ DEL SOL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 pierda la oportunidad de tomar cada día los primeros rayos del sol. Esto trae numerosos beneficios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salud. Podrá percibir como es más eficiente durante el día, su semblante y estado de ánimo será agradable. Además,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vitamina D que proporciona la luz solar, ayudará a mantener los huesos sanos, a la producción de glóbulos blancos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prevenir varios tipos de cáncer.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señora White dice: “la luz del sol y los hermosos parajes naturales son medios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devolverle la salud al enfermo, en armonía con la naturaleza.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acto de recostarse a la luz del sol o bajo la sombra de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árboles es más valioso que la plata y el oro para el enfermo” (CSI, 163.3)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AIRE PURO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Sin aire no hay vida humana, esa es una ley principal de la naturaleza. Solo </a:t>
            </a:r>
            <a:r>
              <a:rPr lang="es-MX" b="1" dirty="0" err="1" smtClean="0">
                <a:latin typeface="Arial Black" panose="020B0A04020102020204" pitchFamily="34" charset="0"/>
              </a:rPr>
              <a:t>Budimir</a:t>
            </a:r>
            <a:r>
              <a:rPr lang="es-MX" b="1" dirty="0" smtClean="0">
                <a:latin typeface="Arial Black" panose="020B0A04020102020204" pitchFamily="34" charset="0"/>
              </a:rPr>
              <a:t> Buda </a:t>
            </a:r>
            <a:r>
              <a:rPr lang="es-MX" b="1" dirty="0" err="1" smtClean="0">
                <a:latin typeface="Arial Black" panose="020B0A04020102020204" pitchFamily="34" charset="0"/>
              </a:rPr>
              <a:t>Šobat</a:t>
            </a:r>
            <a:r>
              <a:rPr lang="es-MX" b="1" dirty="0" smtClean="0">
                <a:latin typeface="Arial Black" panose="020B0A04020102020204" pitchFamily="34" charset="0"/>
              </a:rPr>
              <a:t>, ha logrado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aguantar la respiración por 24 minutos y 37 segundos, haciéndose de un récord Guinness. Lo cierto es que, muy difícilmente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alguno de nosotros este cerca de alcanzar esa cifra. La respiración es tan imprescindible para el cuerpo humano, que lo hace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sin necesidad de pensar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828" y="584775"/>
            <a:ext cx="5682343" cy="42419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4775"/>
            <a:ext cx="1730828" cy="4241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13172" y="584775"/>
            <a:ext cx="1730828" cy="4241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100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272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hombre fue tan sabiamente diseñado, que los pulmones regulan automáticamente la respiración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según la actividad que se realice. Sin embargo, en estos últimos tiempos, el aire puro cada vez es más difícil de conseguir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en lugares con mucha aglomeración. Dese la tarea de respirar aire puro de manera consciente, cada que tenga oportunidad,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vaya a un lugar con suficiente vegetación y llene sus pulmones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aire puro.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5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891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Esto ayudará a calmar sus nervios, desaparecerá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toxinas de su organismo, reducirá el estrés, ayudará a las funciones de sus órganos y a la producción de proteínas esenciales para la piel.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124249" flipH="1">
            <a:off x="3468185" y="2257654"/>
            <a:ext cx="3219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NUTRICIÓN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6509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“Que tu alimento sea tu medicina y tu medicina tu alimento”, “somos lo que comemos”. Como estas, hay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sinfín de declaraciones más que seguramente ha escuchado y que hacen referencia a una correcta alimentación.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Nadie mejor que usted, sabe de lo que se alimenta.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698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Aquí lo triste, es que muchas veces le pedimos a Dios sanidad, cuando nosotros mismos fuimos los responsables de la perdida de nuestra salud, al optar por una dieta que lo único que hacía era acabar con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nuestro organismo. Es lamentable, cuando profesamos una vida libre de alcohol y sustancias nocivas, pero llevamos una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alimentación cuyos resultados denigran la creación de Dios.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Si usted busca glorificar el nombre del Señor en cada aspecto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 su vida, es necesario que replantee su dieta.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8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7885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Hay ríos de tinta acerca de la buena alimentación, la Iglesia provisto de innumerables cursos de cocina sana, de nutrición saludable, sin contar los consejos de la sierva del Señor.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vez es más difícil poner excusas, al final, usted decide la condición en que quiere vivir los años que Dios le dé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9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TEMPERANCIA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2228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temperancia se practica cuando se tiene dominio propio, cuando hay un equilibrio en todas las áreas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vida y aunque es un desafío, es necesario que cada miembro logre tener dominio sobre sus impulsos, tratando de llevar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estilo de vida moderado.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71" y="602602"/>
            <a:ext cx="6493057" cy="45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51" y="0"/>
            <a:ext cx="5248275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1987051" cy="6858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235326" y="0"/>
            <a:ext cx="1908673" cy="6858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1987052" y="5316583"/>
            <a:ext cx="524827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 I E N V E N I D O S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1178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Precisamente, la temperancia fue uno de los temas más apasionantes para la señora White. Ella dice: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“Aquellos que compiten en los deportes de este mundo se abstienen de todo, sabiendo que para obtener el éxito deben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mantener sus cuerpos en la mejor condición posible, ¡cuán importante será entonces que aquellos que corren en la carrera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la inmortalidad, sean temperantes en todo para que puedan servir a Dios en forma aceptable!” (SE1, 283.3)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ESPERANZA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18152"/>
            <a:ext cx="3333750" cy="36373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984885"/>
            <a:ext cx="5810250" cy="40622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33750" y="4688787"/>
            <a:ext cx="5810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0" y="468878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Mientras </a:t>
            </a:r>
            <a:r>
              <a:rPr lang="es-MX" b="1" dirty="0" err="1">
                <a:latin typeface="Arial Black" panose="020B0A04020102020204" pitchFamily="34" charset="0"/>
              </a:rPr>
              <a:t>Víktor</a:t>
            </a:r>
            <a:r>
              <a:rPr lang="es-MX" b="1" dirty="0">
                <a:latin typeface="Arial Black" panose="020B0A04020102020204" pitchFamily="34" charset="0"/>
              </a:rPr>
              <a:t> Emil Frankl, creador de la logoterapia, se encontraba en los campos de concentración, pudo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observar un fenómeno muy interesante en los reos judíos. Cuando los soldados alemanes se acercaban para alimentar a los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presos, había dos clases de comportamiento. Estaban los que extendían su mano para recibir el alimento y los que se volvían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indiferentes y ya no querían comer.</a:t>
            </a:r>
          </a:p>
        </p:txBody>
      </p:sp>
    </p:spTree>
    <p:extLst>
      <p:ext uri="{BB962C8B-B14F-4D97-AF65-F5344CB8AC3E}">
        <p14:creationId xmlns:p14="http://schemas.microsoft.com/office/powerpoint/2010/main" val="6419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990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Cuando esto último pasaba, era porque la persona ya había perdido las ganas de vivir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poco tiempo moría. Emil Frankl entonces llegó a la conclusión, que un hombre no muere cuando deja de respirar, muere cuando deja de tener esperanza.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1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Algo es muy cierto, en este mundo no lograremos tener la vitalidad con la que fue creado el hombre en el principio, habrá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enfermedades, momentos de angustia y dolor. Pero Dios nos ha dejado motivos por los cuales creer y no soltarnos de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</a:t>
            </a:r>
            <a:r>
              <a:rPr lang="es-MX" sz="2000" b="1" dirty="0" smtClean="0">
                <a:latin typeface="Arial Black" panose="020B0A04020102020204" pitchFamily="34" charset="0"/>
              </a:rPr>
              <a:t>ano.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62" y="1"/>
            <a:ext cx="5400675" cy="522678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19749" y="2299063"/>
            <a:ext cx="757645" cy="587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737360" y="4833257"/>
            <a:ext cx="57084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1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309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Palabra de Dios dice: “Mantengamos firme la esperanza que profesamos, porque fiel es el que hizo la promesa”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(Hebreos 10: 23). Por más difícil que parezca la adversidad, mantenga su vista en Dios y en la esperanza de su pronta venida.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96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09406" y="4271554"/>
            <a:ext cx="2429692" cy="195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8438606" y="4036422"/>
            <a:ext cx="613954" cy="78322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781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REPASO DE LA LECCIÓN # 7 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499069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9068" y="645638"/>
            <a:ext cx="3644931" cy="31700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EL CUERPO UNIFICADO DE CRISTO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7" y="3815737"/>
            <a:ext cx="3644933" cy="30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" y="584774"/>
            <a:ext cx="9134840" cy="62732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26480" y="2474891"/>
            <a:ext cx="148470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rgbClr val="FF9900"/>
                </a:solidFill>
              </a:rPr>
              <a:t> </a:t>
            </a:r>
            <a:r>
              <a:rPr lang="es-MX" sz="4800" b="1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516</a:t>
            </a:r>
            <a:endParaRPr lang="es-MX" sz="4800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6426926"/>
            <a:ext cx="9134840" cy="43107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11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268"/>
            <a:ext cx="9144000" cy="54864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6792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6165668"/>
            <a:ext cx="9144000" cy="6792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167052" y="1449977"/>
            <a:ext cx="4734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 Black" panose="020B0A04020102020204" pitchFamily="34" charset="0"/>
              </a:rPr>
              <a:t>ORACIÓN FINAL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97234" y="2105561"/>
            <a:ext cx="4280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000" b="1" dirty="0" smtClean="0">
                <a:latin typeface="Edwardian Script ITC" panose="030303020407070D0804" pitchFamily="66" charset="0"/>
              </a:rPr>
              <a:t>Feliz Sábado</a:t>
            </a:r>
            <a:endParaRPr lang="es-MX" sz="80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76656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Beba suficiente agua, trate de ser consciente de la cantidad de consumo de agua que hace al día. Sin agua, el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cuerpo no puede vivir, de la misma manera Jesús dijo: “Mas el que bebiere del agua que yo le daré, no tendrá sed jamás; sino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el agua que yo le daré será en él una fuente de agua que salte para vida eterna” (Juan 4:14). Pidámosle a Dios que nos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esa agua, en esta ocasión, oraremos especialmente por la salud de nuestros miembros de iglesia.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461664"/>
            <a:ext cx="9144793" cy="371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¿O ignoráis que vuestro cuerpo es templo del Espíritu Santo, el cual está en vosotros, el cual tenéis de Dios, y que no sois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vuestros? Porque habéis sido comprados por precio; glorificad, pues, a Dios en vuestro cuerpo y en vuestro espíritu, los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cuales son de Dios (1 Corintios 6: 19-20).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9796" cy="52267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-1"/>
            <a:ext cx="916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CONSIDERAR LA SALUD INTEGRAL COMO UN TESORO VALIOSO QUE DIOS OTORGA PARA REALIZAR NUESTRAS ACTIVIDADES DIARIAS, PERO CON CONSECUENCIAS FATÍDICAS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 NO SE PROTEGE.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501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22661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Luego que la sierva del Señor, Elena White, recibiera la visión de la reforma pro-salud en 1863, la iglesia tuvo un cambio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notable en el rendimiento de sus obreros y el cuidado de la salud de sus miembros. Antes de ese año, la creciente iglesia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adventista tenía un serio problema con la salud de sus líderes. Debido a la gran carga laboral que ellos tenían constantemente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se enfermaban. </a:t>
            </a:r>
            <a:r>
              <a:rPr lang="es-MX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URÍAS SMITH </a:t>
            </a:r>
            <a:r>
              <a:rPr lang="es-MX" b="1" dirty="0" smtClean="0">
                <a:latin typeface="Arial Black" panose="020B0A04020102020204" pitchFamily="34" charset="0"/>
              </a:rPr>
              <a:t>publicó en la </a:t>
            </a:r>
            <a:r>
              <a:rPr lang="es-MX" b="1" dirty="0" err="1" smtClean="0">
                <a:latin typeface="Arial Black" panose="020B0A04020102020204" pitchFamily="34" charset="0"/>
              </a:rPr>
              <a:t>Review</a:t>
            </a:r>
            <a:r>
              <a:rPr lang="es-MX" b="1" dirty="0" smtClean="0">
                <a:latin typeface="Arial Black" panose="020B0A04020102020204" pitchFamily="34" charset="0"/>
              </a:rPr>
              <a:t> and </a:t>
            </a:r>
            <a:r>
              <a:rPr lang="es-MX" b="1" dirty="0" err="1" smtClean="0">
                <a:latin typeface="Arial Black" panose="020B0A04020102020204" pitchFamily="34" charset="0"/>
              </a:rPr>
              <a:t>Herald</a:t>
            </a:r>
            <a:r>
              <a:rPr lang="es-MX" b="1" dirty="0" smtClean="0">
                <a:latin typeface="Arial Black" panose="020B0A04020102020204" pitchFamily="34" charset="0"/>
              </a:rPr>
              <a:t> al respecto, él dijo: “En vez de experimentar un aumento de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obreros, muchos de los más eficientes que están en el campo, se encuentran enteramente postrados o atribulados en una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forma tal que los desalienta o incapacita”.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461664"/>
            <a:ext cx="3357153" cy="316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7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570408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Claramente esta necesidad no debía tomarse a la ligera y como una respuesta a esta problemática, el Señor le mostró en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visión a su sierva: “No debemos dejarle a Dios el cuidado de nosotros para que él vigile y cuide lo que nos ha dejado 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nosotros para que vigilemos y cuidemos. No es seguro ni agrada a Dios que se violen las leyes de la salud, y pedirle entonces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que cuide nuestra salud y nos preserve de la enfermedad, cuando estamos viviendo contrariamente a nuestras oraciones”.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(3MS, 318.2) Esta mañana, hablaremos sobre el cuidado del templo del Espíritu y los remedios naturales que Dios nos ha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provisto.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451" y="0"/>
            <a:ext cx="5839097" cy="35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572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ocasiones, se suele limitar la mayordomía del templo, pensando que únicamente consiste en evitar la carne y sus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derivados. En realidad, tiene un objetivo mucho más amplio y esto lo podemos saber, a través de los principios de la reforma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pro-salud: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470</TotalTime>
  <Words>1944</Words>
  <Application>Microsoft Office PowerPoint</Application>
  <PresentationFormat>Presentación en pantalla (4:3)</PresentationFormat>
  <Paragraphs>134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34</cp:revision>
  <dcterms:created xsi:type="dcterms:W3CDTF">2023-07-28T15:39:03Z</dcterms:created>
  <dcterms:modified xsi:type="dcterms:W3CDTF">2023-08-06T20:52:33Z</dcterms:modified>
</cp:coreProperties>
</file>