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6" r:id="rId5"/>
    <p:sldId id="265" r:id="rId6"/>
    <p:sldId id="258" r:id="rId7"/>
    <p:sldId id="259" r:id="rId8"/>
    <p:sldId id="260" r:id="rId9"/>
    <p:sldId id="262" r:id="rId10"/>
    <p:sldId id="263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4" r:id="rId26"/>
    <p:sldId id="282" r:id="rId27"/>
    <p:sldId id="280" r:id="rId28"/>
    <p:sldId id="283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48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9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CBF-715C-4A03-8EB9-1F281EC98815}" type="datetimeFigureOut">
              <a:rPr lang="es-MX" smtClean="0"/>
              <a:t>25/09/2023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DFFB-9C75-44EF-A746-69FACD8213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0194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CBF-715C-4A03-8EB9-1F281EC98815}" type="datetimeFigureOut">
              <a:rPr lang="es-MX" smtClean="0"/>
              <a:t>25/09/2023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DFFB-9C75-44EF-A746-69FACD8213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8549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CBF-715C-4A03-8EB9-1F281EC98815}" type="datetimeFigureOut">
              <a:rPr lang="es-MX" smtClean="0"/>
              <a:t>25/09/2023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DFFB-9C75-44EF-A746-69FACD8213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9327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CBF-715C-4A03-8EB9-1F281EC98815}" type="datetimeFigureOut">
              <a:rPr lang="es-MX" smtClean="0"/>
              <a:t>25/09/2023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DFFB-9C75-44EF-A746-69FACD8213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563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CBF-715C-4A03-8EB9-1F281EC98815}" type="datetimeFigureOut">
              <a:rPr lang="es-MX" smtClean="0"/>
              <a:t>25/09/2023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DFFB-9C75-44EF-A746-69FACD8213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551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CBF-715C-4A03-8EB9-1F281EC98815}" type="datetimeFigureOut">
              <a:rPr lang="es-MX" smtClean="0"/>
              <a:t>25/09/2023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DFFB-9C75-44EF-A746-69FACD8213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224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CBF-715C-4A03-8EB9-1F281EC98815}" type="datetimeFigureOut">
              <a:rPr lang="es-MX" smtClean="0"/>
              <a:t>25/09/2023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DFFB-9C75-44EF-A746-69FACD8213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9260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CBF-715C-4A03-8EB9-1F281EC98815}" type="datetimeFigureOut">
              <a:rPr lang="es-MX" smtClean="0"/>
              <a:t>25/09/2023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DFFB-9C75-44EF-A746-69FACD8213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776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CBF-715C-4A03-8EB9-1F281EC98815}" type="datetimeFigureOut">
              <a:rPr lang="es-MX" smtClean="0"/>
              <a:t>25/09/2023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DFFB-9C75-44EF-A746-69FACD8213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3534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CBF-715C-4A03-8EB9-1F281EC98815}" type="datetimeFigureOut">
              <a:rPr lang="es-MX" smtClean="0"/>
              <a:t>25/09/2023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DFFB-9C75-44EF-A746-69FACD8213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1547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CBF-715C-4A03-8EB9-1F281EC98815}" type="datetimeFigureOut">
              <a:rPr lang="es-MX" smtClean="0"/>
              <a:t>25/09/2023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DFFB-9C75-44EF-A746-69FACD8213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2608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74CBF-715C-4A03-8EB9-1F281EC98815}" type="datetimeFigureOut">
              <a:rPr lang="es-MX" smtClean="0"/>
              <a:t>25/09/2023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FDFFB-9C75-44EF-A746-69FACD8213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330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“CONSTRUYE TU VIDA EN JESÚS”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1" y="5617029"/>
            <a:ext cx="1111476" cy="99005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6" y="5617029"/>
            <a:ext cx="7816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797" y="584774"/>
            <a:ext cx="6640806" cy="503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9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CANTO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9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60594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CUNA</a:t>
            </a:r>
            <a:r>
              <a:rPr lang="es-MX" sz="2000" b="1" dirty="0" smtClean="0">
                <a:latin typeface="Arial Black" panose="020B0A04020102020204" pitchFamily="34" charset="0"/>
              </a:rPr>
              <a:t> (una mamá coloca el tercer block: “practicar”)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 aplicamos todo lo que dice la Biblia en nuestras vidas es construir correctamente; porque todo lo que decidimos hacer define qué tipo de personas somos. Vestidos los niños con la temática del canto, cantan las mamás con los niños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6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5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52035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MENORES</a:t>
            </a:r>
            <a:r>
              <a:rPr lang="es-MX" sz="2000" b="1" dirty="0" smtClean="0">
                <a:latin typeface="Arial Black" panose="020B0A04020102020204" pitchFamily="34" charset="0"/>
              </a:rPr>
              <a:t> (Colocan el quinto block: “Orar”) La oración nos acerca a Dios, así como tus padres terrenales quieren saber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ti, nuestro Padre Celestial quiere escucharte. Nos ayuda para tomar buenas decisiones. Oremos para pedir la bendición al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iniciar este programa.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00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4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31469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MENORES</a:t>
            </a:r>
            <a:r>
              <a:rPr lang="es-MX" sz="2800" b="1" dirty="0" smtClean="0">
                <a:latin typeface="Arial Black" panose="020B0A04020102020204" pitchFamily="34" charset="0"/>
              </a:rPr>
              <a:t>:</a:t>
            </a:r>
            <a:r>
              <a:rPr lang="es-MX" sz="2400" b="1" dirty="0" smtClean="0">
                <a:latin typeface="Arial Black" panose="020B0A04020102020204" pitchFamily="34" charset="0"/>
              </a:rPr>
              <a:t> Drama (Lucas 9:57- 62)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“Cómo seguir a Jesús”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7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3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83963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NARRADOR</a:t>
            </a:r>
            <a:r>
              <a:rPr lang="es-MX" sz="2800" b="1" dirty="0" smtClean="0">
                <a:latin typeface="Arial Black" panose="020B0A04020102020204" pitchFamily="34" charset="0"/>
              </a:rPr>
              <a:t>:</a:t>
            </a:r>
            <a:r>
              <a:rPr lang="es-MX" sz="2400" b="1" dirty="0" smtClean="0">
                <a:latin typeface="Arial Black" panose="020B0A04020102020204" pitchFamily="34" charset="0"/>
              </a:rPr>
              <a:t> Jesús y sus discípulos viajan hacia la ciudad de Jerusalén, pero es más bien un viaje de toma de decisiones.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38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8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289197"/>
            <a:ext cx="9144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DISCÍPULO</a:t>
            </a:r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1</a:t>
            </a:r>
            <a:r>
              <a:rPr lang="es-MX" sz="2400" b="1" dirty="0" smtClean="0">
                <a:latin typeface="Arial Black" panose="020B0A04020102020204" pitchFamily="34" charset="0"/>
              </a:rPr>
              <a:t>: “Señor, te seguiré donde quiera que vayas”.</a:t>
            </a:r>
          </a:p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JESÚS</a:t>
            </a:r>
            <a:r>
              <a:rPr lang="es-MX" sz="2400" b="1" dirty="0" smtClean="0">
                <a:latin typeface="Arial Black" panose="020B0A04020102020204" pitchFamily="34" charset="0"/>
              </a:rPr>
              <a:t>: “Las zorras tienen cuevas y las aves del cielo nidos; pero el Hijo del Hombre no tiene dónde reclinar la cabeza”. Y miró a otro discípulo y le dijo: “Sígueme”.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28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3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84208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DISCÍPULO 2</a:t>
            </a:r>
            <a:r>
              <a:rPr lang="es-MX" sz="2400" b="1" dirty="0" smtClean="0">
                <a:latin typeface="Arial Black" panose="020B0A04020102020204" pitchFamily="34" charset="0"/>
              </a:rPr>
              <a:t>: “Señor, déjame primero vaya y entierre a mi padre”.</a:t>
            </a:r>
          </a:p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JESÚS</a:t>
            </a:r>
            <a:r>
              <a:rPr lang="es-MX" sz="2400" b="1" dirty="0" smtClean="0">
                <a:latin typeface="Arial Black" panose="020B0A04020102020204" pitchFamily="34" charset="0"/>
              </a:rPr>
              <a:t>: “Deja que los muertos entierren a sus muertos. Y tú ve y anuncia el reino de Dios”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93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4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76782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DISCÍPULO 3</a:t>
            </a:r>
            <a:r>
              <a:rPr lang="es-MX" sz="2000" b="1" dirty="0" smtClean="0">
                <a:latin typeface="Arial Black" panose="020B0A04020102020204" pitchFamily="34" charset="0"/>
              </a:rPr>
              <a:t>: “Señor, te seguiré, pero déjame que me despida primero de los que están en mi casa”.</a:t>
            </a:r>
          </a:p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JESÚS</a:t>
            </a:r>
            <a:r>
              <a:rPr lang="es-MX" sz="2000" b="1" dirty="0" smtClean="0">
                <a:latin typeface="Arial Black" panose="020B0A04020102020204" pitchFamily="34" charset="0"/>
              </a:rPr>
              <a:t>: “Ninguno que pone su mano al arado y mira hacia atrás, es apto para el reino de Dios”.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104775"/>
            <a:ext cx="7048500" cy="517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7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0290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MAESTRA DE MENORES</a:t>
            </a:r>
            <a:r>
              <a:rPr lang="es-MX" sz="2000" b="1" dirty="0" smtClean="0">
                <a:latin typeface="Arial Black" panose="020B0A04020102020204" pitchFamily="34" charset="0"/>
              </a:rPr>
              <a:t>: En este drama vemos que las personas están invitadas a seguir a Jesús y deben tomar una decisión: aceptarlo o rechazarlo. Sacamos 3 enseñanzas de cómo seguir a Jesús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0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95251" y="920621"/>
            <a:ext cx="675349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  <a:r>
              <a:rPr lang="es-MX" sz="3200" b="1" dirty="0" smtClean="0">
                <a:latin typeface="Arial Black" panose="020B0A04020102020204" pitchFamily="34" charset="0"/>
              </a:rPr>
              <a:t>. Seguir el camino correcto, aunque es austero, pero con la convicción que será satisfactorio, aunque tengas limitantes en el trayecto.</a:t>
            </a:r>
          </a:p>
          <a:p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  <a:r>
              <a:rPr lang="es-MX" sz="3200" b="1" dirty="0" smtClean="0">
                <a:latin typeface="Arial Black" panose="020B0A04020102020204" pitchFamily="34" charset="0"/>
              </a:rPr>
              <a:t>. La prioridad en la vida es Él al final nos quedaremos con lo mejor.</a:t>
            </a:r>
          </a:p>
          <a:p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  <a:r>
              <a:rPr lang="es-MX" sz="3200" b="1" dirty="0" smtClean="0">
                <a:latin typeface="Arial Black" panose="020B0A04020102020204" pitchFamily="34" charset="0"/>
              </a:rPr>
              <a:t>. No mirar hacia atrás, no tener miedo, él nos guiará.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22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SERVICIO DE CANTO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84774"/>
            <a:ext cx="91440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CORITO: “CONSTRUYE TU CASA SOBRE LA ROCA”,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#236 “A JESÚS ENTREGA TODO”, #111 “COMO JESÚS NO HAY OTRO AMIGO”.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08104"/>
            <a:ext cx="9144001" cy="534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2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CANTO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694145"/>
            <a:ext cx="9144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INFANTES</a:t>
            </a:r>
            <a:r>
              <a:rPr lang="es-MX" sz="2400" b="1" dirty="0" smtClean="0">
                <a:latin typeface="Arial Black" panose="020B0A04020102020204" pitchFamily="34" charset="0"/>
              </a:rPr>
              <a:t> (colocan el sexto block: “alabar”)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¿Quién es la roca sobre la que construimos nuestra vida? (Todos responden: </a:t>
            </a:r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JESÚS</a:t>
            </a:r>
            <a:r>
              <a:rPr lang="es-MX" sz="2400" b="1" dirty="0" smtClean="0">
                <a:latin typeface="Arial Black" panose="020B0A04020102020204" pitchFamily="34" charset="0"/>
              </a:rPr>
              <a:t>) ahora escuchemos un canto especial por todos los niños de infantes de lo aprendido en este trimestre.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227" y="523220"/>
            <a:ext cx="5609545" cy="420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0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94221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MISIONERO MUNDIAL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4503" y="4075611"/>
            <a:ext cx="1438214" cy="584775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OLEG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37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478441"/>
            <a:ext cx="4580313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PRIMARIOS</a:t>
            </a:r>
            <a:r>
              <a:rPr lang="es-MX" sz="2800" b="1" dirty="0" smtClean="0">
                <a:latin typeface="Arial Black" panose="020B0A04020102020204" pitchFamily="34" charset="0"/>
              </a:rPr>
              <a:t> (colocan el séptimo block “compartir”)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Habrá tormentas en nuestra vida cristiana, pero si estamos oyendo, estudiando y compartiendo la Palabra de Dios, las tormentas no nos moverán. (Dramatizan la historia misionera).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313" y="0"/>
            <a:ext cx="4563687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846320" y="248194"/>
            <a:ext cx="1948547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LETONIA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846320" y="6178732"/>
            <a:ext cx="2068771" cy="584775"/>
          </a:xfrm>
          <a:prstGeom prst="rect">
            <a:avLst/>
          </a:prstGeom>
          <a:solidFill>
            <a:srgbClr val="FF99FF"/>
          </a:solidFill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AGNESE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867" y="65314"/>
            <a:ext cx="1219935" cy="121993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-1" y="13063"/>
            <a:ext cx="458031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NIÑOS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10900"/>
            <a:ext cx="4580312" cy="830997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UNA NIÑA TOTALMENTE NUEVA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13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rot="21068224">
            <a:off x="3394869" y="2092926"/>
            <a:ext cx="29719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SECRETARIAL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4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679217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PASAN POR DIVISIÓN LOS NIÑOS A REPETIR SUS VERSÍCULOS DEL TRIMESTRE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607" y="584775"/>
            <a:ext cx="5226776" cy="506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0246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MAESTRA DE CUNA</a:t>
            </a:r>
            <a:r>
              <a:rPr lang="es-MX" sz="2400" b="1" dirty="0" smtClean="0">
                <a:latin typeface="Arial Black" panose="020B0A04020102020204" pitchFamily="34" charset="0"/>
              </a:rPr>
              <a:t>: Amar y obedecer a Dios nos traerá gozo a nuestra vida, porque si construyes tu vida sobre la arena, algo pasajero, se caerá. Construye sobre la roca que es Cristo Jesús y durará.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1" y="0"/>
            <a:ext cx="6662056" cy="500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3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14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5499069" cy="621236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99068" y="646329"/>
            <a:ext cx="3644931" cy="34778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endParaRPr lang="es-MX" sz="4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EFESIOS EN EL CORAZÓN</a:t>
            </a:r>
          </a:p>
          <a:p>
            <a:pPr algn="ctr"/>
            <a:endParaRPr lang="es-MX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067" y="4124204"/>
            <a:ext cx="3644932" cy="276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2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401 “ETERNA ROCA ES MI JESÚS”.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8"/>
            <a:ext cx="9144000" cy="58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8150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508760" y="1413259"/>
            <a:ext cx="61264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Hemos construido un edificio que representa nuestra vida, pero hemos visto que, si construimos en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Jesús como fundamento, será algo sólido, fuerte y cuando vengan los vientos de las tormentas nada te separará del amor de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Dios, pero si construyes tu vida en algo pasajero y liviano cuando lleguen los primeros vientos de las dificultades tu vida se desplomará.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329480" y="951594"/>
            <a:ext cx="248503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CONCLUSIÓN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09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79269" y="300446"/>
            <a:ext cx="55627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500" b="1" dirty="0" smtClean="0">
                <a:latin typeface="Edwardian Script ITC" panose="030303020407070D0804" pitchFamily="66" charset="0"/>
              </a:rPr>
              <a:t>Bienvenidos</a:t>
            </a:r>
            <a:endParaRPr lang="es-MX" sz="11500" b="1" dirty="0"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82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3999" cy="691221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554479" y="1378612"/>
            <a:ext cx="57868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Si aún no has abierto la puerta de tu corazón a Jesús, es el momento que te decidas hacerlo, permite que Él haga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una transformación, es el mejor paso que puedes dar, colocar a Jesús como la roca fundamental de tu vida. Agradecemos la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participación de los niños en este programa y el servicio que presta cada maestra.</a:t>
            </a:r>
          </a:p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OREMOS</a:t>
            </a:r>
            <a:endParaRPr lang="es-MX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18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9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30473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-2" y="248193"/>
            <a:ext cx="914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07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972175" y="1360437"/>
            <a:ext cx="305426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INFANTES</a:t>
            </a:r>
            <a:r>
              <a:rPr lang="es-MX" sz="2000" b="1" dirty="0" smtClean="0">
                <a:latin typeface="Arial Black" panose="020B0A04020102020204" pitchFamily="34" charset="0"/>
              </a:rPr>
              <a:t> (Colocan el cuarto block: “confiar”)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</a:t>
            </a:r>
            <a:r>
              <a:rPr lang="es-MX" sz="2000" b="1" dirty="0" smtClean="0">
                <a:latin typeface="Arial Black" panose="020B0A04020102020204" pitchFamily="34" charset="0"/>
              </a:rPr>
              <a:t>El Señor es mi roca, mi amparo, mi libertador” Salmos 18:2. Dios suple todas nuestras necesidades, cuando edificamos nuestras vidas en él, sabemos que nos cuidará.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5972175" cy="630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7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65621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LEVANTAR UNA COMUNIDAD DONDE SE DÉ A CONOCER QUE AL CONSTRUIR TU VIDA EN JESÚS SERÁ EL MEJOR FUNDAMENTO PARA ALCANZAR LA VICTORIA.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519455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543109" y="461663"/>
            <a:ext cx="418011" cy="68786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5048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35344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LA COORDINADORA INFANTIL </a:t>
            </a:r>
            <a:r>
              <a:rPr lang="es-MX" sz="2000" b="1" dirty="0" smtClean="0">
                <a:latin typeface="Arial Black" panose="020B0A04020102020204" pitchFamily="34" charset="0"/>
              </a:rPr>
              <a:t>(coloca el primer block: </a:t>
            </a:r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JESÚS</a:t>
            </a:r>
            <a:r>
              <a:rPr lang="es-MX" sz="2000" b="1" dirty="0" smtClean="0">
                <a:latin typeface="Arial Black" panose="020B0A04020102020204" pitchFamily="34" charset="0"/>
              </a:rPr>
              <a:t>). </a:t>
            </a:r>
            <a:r>
              <a:rPr lang="es-MX" sz="2000" b="1" dirty="0" smtClean="0">
                <a:latin typeface="Arial Black" panose="020B0A04020102020204" pitchFamily="34" charset="0"/>
              </a:rPr>
              <a:t>El fundamento es muy importante en una construcción, si son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buenos y profundos el edificio se mantendrá seguro, no importa lo que venga contra él se sostendrá. Nuestro fundamento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como cristianos lo encontramos en la Biblia en 1 Corintios 3:11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INTRODUCCIÓN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67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7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95036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Agradecemos a los maestros  por el trabajo realizado durante el trimestre al sembrar la Palabra de Dios en cada niño e invitamos  a los padres a seguir apoyando la educación espiritual de sus hijos en el hogar y la iglesia.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9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18898"/>
            <a:ext cx="9144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PRIMARIOS</a:t>
            </a:r>
            <a:r>
              <a:rPr lang="es-MX" b="1" dirty="0" smtClean="0">
                <a:latin typeface="Arial Black" panose="020B0A04020102020204" pitchFamily="34" charset="0"/>
              </a:rPr>
              <a:t> (Un niño coloca el segundo block: “consagrar”)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En los tiempos de Jesús las casas no eran tan duras, muchos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ladrones podrían entrar fácilmente, por lo tanto, muchas casas dependían del fundamento. Nosotros cada día debemos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edificar nuestras vidas sobre la roca que es Cristo (Mateo 7:24).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POR FAVOR pasen los niños de primarios al frente y al unísono saluden ¡Sean bienvenidos!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Mientras entregan a las visitas unas galletas.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0"/>
            <a:ext cx="5962650" cy="45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3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456</TotalTime>
  <Words>986</Words>
  <Application>Microsoft Office PowerPoint</Application>
  <PresentationFormat>Presentación en pantalla (4:3)</PresentationFormat>
  <Paragraphs>73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Edwardian Script ITC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33</cp:revision>
  <dcterms:created xsi:type="dcterms:W3CDTF">2023-09-24T23:45:15Z</dcterms:created>
  <dcterms:modified xsi:type="dcterms:W3CDTF">2023-09-25T20:42:33Z</dcterms:modified>
</cp:coreProperties>
</file>