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5" r:id="rId6"/>
    <p:sldId id="264" r:id="rId7"/>
    <p:sldId id="257" r:id="rId8"/>
    <p:sldId id="259" r:id="rId9"/>
    <p:sldId id="262" r:id="rId10"/>
    <p:sldId id="263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7" r:id="rId19"/>
    <p:sldId id="278" r:id="rId20"/>
    <p:sldId id="274" r:id="rId21"/>
    <p:sldId id="275" r:id="rId22"/>
    <p:sldId id="276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7C80"/>
    <a:srgbClr val="FF99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58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381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586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462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996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920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891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920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08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1239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343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811C5-7545-46DB-8D47-F7B80535310A}" type="datetimeFigureOut">
              <a:rPr lang="es-MX" smtClean="0"/>
              <a:t>02/05/2023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B45C6-B9DF-4411-98F7-B4D9D5255F5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93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“EL AMOR DE MAMÁ”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9" y="5510433"/>
            <a:ext cx="1135966" cy="113596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34904" y="5510433"/>
            <a:ext cx="8145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493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0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#145 “CON ACENTOS DE ALEGRÍA”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6870"/>
            <a:ext cx="9142357" cy="58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782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OPERACIÓN DISCÍPULO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371"/>
            <a:ext cx="9195453" cy="514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53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 solemne es pensar que las miradas, palabras y acciones de la madre darán fruto en la eternidad, y que su influencia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resultará en la salvación o la ruina de muchos.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Hogar </a:t>
            </a:r>
            <a:r>
              <a:rPr lang="es-MX" sz="2000" b="1" dirty="0">
                <a:latin typeface="Arial Black" panose="020B0A04020102020204" pitchFamily="34" charset="0"/>
              </a:rPr>
              <a:t>cristiano pág. 215.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8370" cy="53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53417" y="537156"/>
            <a:ext cx="48371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7200" b="1" dirty="0">
                <a:latin typeface="Edwardian Script ITC" panose="030303020407070D0804" pitchFamily="66" charset="0"/>
              </a:rPr>
              <a:t>Reconocimientos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 momento de reconocer a las mamás en la plataforma.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153417" y="3145250"/>
            <a:ext cx="5143361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Elegir de 3 a 5 mamás que de alguna manera colabore en la vida espiritual de sus hijos trayéndolos a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pies de Cristo.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296778" y="5442857"/>
            <a:ext cx="1194079" cy="3800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296778" y="3846285"/>
            <a:ext cx="598993" cy="5614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680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3886" y="2859313"/>
            <a:ext cx="4063999" cy="75474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9"/>
            <a:ext cx="1893671" cy="18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378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vínculo terrenal más tierno es el que liga a la madre con sus hijos.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Hogar </a:t>
            </a:r>
            <a:r>
              <a:rPr lang="es-MX" sz="2800" b="1" dirty="0">
                <a:latin typeface="Arial Black" panose="020B0A04020102020204" pitchFamily="34" charset="0"/>
              </a:rPr>
              <a:t>cristiano pág. 215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58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5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187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Rara vez aprecia la madre su propia obra y a menudo atribuye un valor tan bajo a su labor, que la considera como pesada </a:t>
            </a:r>
            <a:r>
              <a:rPr lang="es-MX" sz="2400" b="1" dirty="0" smtClean="0">
                <a:latin typeface="Arial Black" panose="020B0A04020102020204" pitchFamily="34" charset="0"/>
              </a:rPr>
              <a:t>rutina </a:t>
            </a:r>
            <a:r>
              <a:rPr lang="es-MX" sz="2400" b="1" dirty="0">
                <a:latin typeface="Arial Black" panose="020B0A04020102020204" pitchFamily="34" charset="0"/>
              </a:rPr>
              <a:t>doméstica.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Hogar </a:t>
            </a:r>
            <a:r>
              <a:rPr lang="es-MX" sz="2400" b="1" dirty="0">
                <a:latin typeface="Arial Black" panose="020B0A04020102020204" pitchFamily="34" charset="0"/>
              </a:rPr>
              <a:t>cristiano pág. 207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97" y="1125415"/>
            <a:ext cx="2982747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29" y="4754880"/>
            <a:ext cx="822372" cy="8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140548" y="289116"/>
            <a:ext cx="3003452" cy="637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rey en su trono no incumbe una obra superior de la madre. Esta es la reina de su familia.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ella le toca modelar el carácter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sus hijos a fin de que sean idóneos para la vida superior e inmortal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Hogar cristiano pág. 206.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5717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13538" y="6488668"/>
            <a:ext cx="336217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49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5949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amor de las mamás nunca se agota, ellas son fundamentales para la conducción de sus hijos a los pies del salvador. Dios </a:t>
            </a:r>
            <a:r>
              <a:rPr lang="es-MX" sz="2400" b="1" dirty="0" smtClean="0">
                <a:latin typeface="Arial Black" panose="020B0A04020102020204" pitchFamily="34" charset="0"/>
              </a:rPr>
              <a:t>bendiga </a:t>
            </a:r>
            <a:r>
              <a:rPr lang="es-MX" sz="2400" b="1" dirty="0">
                <a:latin typeface="Arial Black" panose="020B0A04020102020204" pitchFamily="34" charset="0"/>
              </a:rPr>
              <a:t>esta noble labor.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9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559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#591 “Todo es bello en el hogar”, #592 “Si Dios está feliz hogar” #594 “Señor gracias por mi hogar”.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27445"/>
            <a:ext cx="9144001" cy="56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54502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035039"/>
            <a:ext cx="9143999" cy="82296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890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6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035732" cy="62184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35732" y="646330"/>
            <a:ext cx="4108268" cy="280076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LA HORA DE SU JUICIO</a:t>
            </a:r>
          </a:p>
          <a:p>
            <a:pPr algn="ctr"/>
            <a:endParaRPr lang="es-MX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32" y="3461677"/>
            <a:ext cx="4108268" cy="21068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35732" y="5583061"/>
            <a:ext cx="4108268" cy="128172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24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37095" y="51628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589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67286" y="4853353"/>
            <a:ext cx="4951828" cy="167405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1729140" y="5426166"/>
            <a:ext cx="2028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latin typeface="Arial Black" panose="020B0A04020102020204" pitchFamily="34" charset="0"/>
              </a:rPr>
              <a:t># 589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03865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592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73723" y="5683348"/>
            <a:ext cx="1688123" cy="369332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393895" y="5683348"/>
            <a:ext cx="37982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2461846" y="5683348"/>
            <a:ext cx="54864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299676" y="6330462"/>
            <a:ext cx="1844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54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1455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día de las madres se celebra un día, pero tu amor yo lo celebro todos los días, porque eres una mamá única y especial.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te cuide y te de mucha salud. Cuento contigo de noche y de día, tu eres mi mayor alegría. Feliz día madre querida.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BIENVENIDAS TODAS LAS MAMÁS EN SU DÍA.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8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91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Después de Dios, el poder de la madre es el más fuerte que se conozca en la tierra.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Hogar </a:t>
            </a:r>
            <a:r>
              <a:rPr lang="es-MX" sz="2400" b="1" dirty="0">
                <a:latin typeface="Arial Black" panose="020B0A04020102020204" pitchFamily="34" charset="0"/>
              </a:rPr>
              <a:t>cristiano pág. 215.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21915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latin typeface="Arial Black" panose="020B0A04020102020204" pitchFamily="34" charset="0"/>
              </a:rPr>
              <a:t>Proverbios 31:28-29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66" y="523219"/>
            <a:ext cx="5500468" cy="55004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23219"/>
            <a:ext cx="1821766" cy="5500468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322234" y="523219"/>
            <a:ext cx="1821766" cy="5500468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07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45826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ENFATIZAR LA LABOR DE CADA MADRE QUE CON AYUDA DE DIOS Y MUCHO AMOR,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CUIDA, EDUCA,  ¡PERO SOBRETODO GUÍA A SUS HIJOS A LOS PIES DE CRISTO!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986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amor de la madre representa ante el niño el amor de Cristo y los pequeños que confían y obedecen a su madre están </a:t>
            </a:r>
            <a:r>
              <a:rPr lang="es-MX" sz="2400" b="1" dirty="0" smtClean="0">
                <a:latin typeface="Arial Black" panose="020B0A04020102020204" pitchFamily="34" charset="0"/>
              </a:rPr>
              <a:t>aprendiendo </a:t>
            </a:r>
            <a:r>
              <a:rPr lang="es-MX" sz="2400" b="1" dirty="0">
                <a:latin typeface="Arial Black" panose="020B0A04020102020204" pitchFamily="34" charset="0"/>
              </a:rPr>
              <a:t>a confiar y obedecer al Salvador. El deseado de todas las gentes pág. 474.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147" y="523220"/>
            <a:ext cx="4621090" cy="46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920" y="5303520"/>
            <a:ext cx="9096080" cy="138499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Su </a:t>
            </a:r>
            <a:r>
              <a:rPr lang="es-MX" sz="2800" b="1" dirty="0">
                <a:latin typeface="Arial Black" panose="020B0A04020102020204" pitchFamily="34" charset="0"/>
              </a:rPr>
              <a:t>valor supera en mucho al de las joyas, en ella confía el corazón de su marido, y no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carecerá de ganancia. Proverbios 31:10 y 11.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96081" cy="51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</TotalTime>
  <Words>507</Words>
  <Application>Microsoft Office PowerPoint</Application>
  <PresentationFormat>Presentación en pantalla (4:3)</PresentationFormat>
  <Paragraphs>54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2023-05-01T19:25:34Z</dcterms:created>
  <dcterms:modified xsi:type="dcterms:W3CDTF">2023-05-02T16:16:45Z</dcterms:modified>
</cp:coreProperties>
</file>