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6" r:id="rId5"/>
    <p:sldId id="265" r:id="rId6"/>
    <p:sldId id="257" r:id="rId7"/>
    <p:sldId id="259" r:id="rId8"/>
    <p:sldId id="260" r:id="rId9"/>
    <p:sldId id="264" r:id="rId10"/>
    <p:sldId id="262" r:id="rId11"/>
    <p:sldId id="263" r:id="rId12"/>
    <p:sldId id="267" r:id="rId13"/>
    <p:sldId id="268" r:id="rId14"/>
    <p:sldId id="269" r:id="rId15"/>
    <p:sldId id="270" r:id="rId16"/>
    <p:sldId id="272" r:id="rId17"/>
    <p:sldId id="273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5" r:id="rId28"/>
    <p:sldId id="281" r:id="rId29"/>
    <p:sldId id="282" r:id="rId30"/>
    <p:sldId id="283" r:id="rId31"/>
    <p:sldId id="286" r:id="rId32"/>
    <p:sldId id="287" r:id="rId3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66"/>
    <a:srgbClr val="FF99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4142-6784-4B7A-98D9-305005AF202F}" type="datetimeFigureOut">
              <a:rPr lang="es-MX" smtClean="0"/>
              <a:t>17/05/2023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337E-331B-47B0-BD96-0583F1D9C6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47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4142-6784-4B7A-98D9-305005AF202F}" type="datetimeFigureOut">
              <a:rPr lang="es-MX" smtClean="0"/>
              <a:t>17/05/2023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337E-331B-47B0-BD96-0583F1D9C6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168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4142-6784-4B7A-98D9-305005AF202F}" type="datetimeFigureOut">
              <a:rPr lang="es-MX" smtClean="0"/>
              <a:t>17/05/2023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337E-331B-47B0-BD96-0583F1D9C6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591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4142-6784-4B7A-98D9-305005AF202F}" type="datetimeFigureOut">
              <a:rPr lang="es-MX" smtClean="0"/>
              <a:t>17/05/2023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337E-331B-47B0-BD96-0583F1D9C6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088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4142-6784-4B7A-98D9-305005AF202F}" type="datetimeFigureOut">
              <a:rPr lang="es-MX" smtClean="0"/>
              <a:t>17/05/2023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337E-331B-47B0-BD96-0583F1D9C6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003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4142-6784-4B7A-98D9-305005AF202F}" type="datetimeFigureOut">
              <a:rPr lang="es-MX" smtClean="0"/>
              <a:t>17/05/2023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337E-331B-47B0-BD96-0583F1D9C6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7006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4142-6784-4B7A-98D9-305005AF202F}" type="datetimeFigureOut">
              <a:rPr lang="es-MX" smtClean="0"/>
              <a:t>17/05/2023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337E-331B-47B0-BD96-0583F1D9C6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01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4142-6784-4B7A-98D9-305005AF202F}" type="datetimeFigureOut">
              <a:rPr lang="es-MX" smtClean="0"/>
              <a:t>17/05/2023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337E-331B-47B0-BD96-0583F1D9C6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845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4142-6784-4B7A-98D9-305005AF202F}" type="datetimeFigureOut">
              <a:rPr lang="es-MX" smtClean="0"/>
              <a:t>17/05/2023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337E-331B-47B0-BD96-0583F1D9C6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814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4142-6784-4B7A-98D9-305005AF202F}" type="datetimeFigureOut">
              <a:rPr lang="es-MX" smtClean="0"/>
              <a:t>17/05/2023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337E-331B-47B0-BD96-0583F1D9C6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627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4142-6784-4B7A-98D9-305005AF202F}" type="datetimeFigureOut">
              <a:rPr lang="es-MX" smtClean="0"/>
              <a:t>17/05/2023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337E-331B-47B0-BD96-0583F1D9C6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363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64142-6784-4B7A-98D9-305005AF202F}" type="datetimeFigureOut">
              <a:rPr lang="es-MX" smtClean="0"/>
              <a:t>17/05/2023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2337E-331B-47B0-BD96-0583F1D9C6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302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“UN FUTURO BRILLANTE EN MANOS DE  DIOS”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5619457"/>
            <a:ext cx="1125416" cy="112541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06768" y="5619457"/>
            <a:ext cx="8848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61663"/>
            <a:ext cx="9144001" cy="517866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963508" y="4825218"/>
            <a:ext cx="2180492" cy="7942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0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2682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lo largo de su ministerio, Jesús siempre estuvo brindando atención a todas aquellas personas que socialmente eran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rechazadas por ser diferentes o por padecer una enfermedad que les impedía integrarse. Cambió totalmente el esquema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social y vino a dar amor a cada persona, haciéndole saber que no importaba su condición todos eran dignos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 FUTURO BRILLANTE.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4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4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84774"/>
            <a:ext cx="9144000" cy="52322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#496 “SUS MANOS SOMOS”.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7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4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012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“¿Estáis desempeñando vuestra parte como fieles siervos de Cristo? ¿Estamos custodiando esas almas que todavía no se han formado, y que tal vez no estén bien equilibradas, con el mismo amor que Cristo manifestó hacia nosotros?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9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046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alma de los niños y de los jóvenes está en mortífero peligro si se los abandona a sí mismos. Necesitan instrucción paciente, amor y tierno cuidado cristiano”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Ministerio de la Bondad Cap.27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3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4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PROGRESO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29180" cy="52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7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nos muestra también a través de la vida de </a:t>
            </a:r>
          </a:p>
          <a:p>
            <a:pPr algn="ctr"/>
            <a:r>
              <a:rPr lang="es-MX" sz="2400" b="1" dirty="0" err="1" smtClean="0">
                <a:latin typeface="Arial Black" panose="020B0A04020102020204" pitchFamily="34" charset="0"/>
              </a:rPr>
              <a:t>Mefi-boset</a:t>
            </a:r>
            <a:r>
              <a:rPr lang="es-MX" sz="2400" b="1" dirty="0" smtClean="0">
                <a:latin typeface="Arial Black" panose="020B0A04020102020204" pitchFamily="34" charset="0"/>
              </a:rPr>
              <a:t> que aún en cualquier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condición que limite nuestras capacidades el Rey nos mandó a llamar para formar parte de su familia real.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5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Actualmente hay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nuevas condiciones que limitan las capacidades de algunos de nuestros niños, como el Síndrome de Asperger o Síndrome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espectro Autista que es una afección neurológica y de desarrollo que comienza en la niñez y dura toda la vida.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47" y="0"/>
            <a:ext cx="9190893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Afecta cómo una persona se comporta, interactúa con otros, se comunica y aprende. Son condiciones que limitan, pero aún en las limitaciones, cada persona y cada niño debe estar seguro de que Dios le prepara, le guía y le llama para vivir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 FUTURO BRILLANTE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52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5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</a:t>
            </a:r>
            <a:r>
              <a:rPr lang="es-MX" sz="2000" b="1" dirty="0">
                <a:latin typeface="Arial Black" panose="020B0A04020102020204" pitchFamily="34" charset="0"/>
              </a:rPr>
              <a:t>Cristo vio las multitudes que se habían reunido alrededor de él, ‘tuvo compasión de ellas; porque estaban derramadas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esparcidas como ovejas que no tienen pastor’ Cristo vio la enfermedad, la tristeza, la necesidad y la degradación de las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multitudes que se agolpaban a su paso</a:t>
            </a:r>
            <a:r>
              <a:rPr lang="es-MX" sz="2000" b="1" dirty="0" smtClean="0">
                <a:latin typeface="Arial Black" panose="020B0A04020102020204" pitchFamily="34" charset="0"/>
              </a:rPr>
              <a:t>…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Hoy </a:t>
            </a:r>
            <a:r>
              <a:rPr lang="es-MX" sz="2000" b="1" dirty="0">
                <a:latin typeface="Arial Black" panose="020B0A04020102020204" pitchFamily="34" charset="0"/>
              </a:rPr>
              <a:t>existe la misma </a:t>
            </a:r>
            <a:r>
              <a:rPr lang="es-MX" sz="2000" b="1" dirty="0" smtClean="0">
                <a:latin typeface="Arial Black" panose="020B0A04020102020204" pitchFamily="34" charset="0"/>
              </a:rPr>
              <a:t>necesidad.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84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54880" y="109569"/>
            <a:ext cx="438912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Hacen falta obreros que trabajen como Cristo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trabajó para los dolientes…Hay a la verdad una multitud por alcanzar” Ministerio de la bondad Cap.6.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Como </a:t>
            </a:r>
            <a:r>
              <a:rPr lang="es-MX" sz="2400" b="1" dirty="0">
                <a:latin typeface="Arial Black" panose="020B0A04020102020204" pitchFamily="34" charset="0"/>
              </a:rPr>
              <a:t>iglesia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debemos hacer frente a estas nuevas demandas y suplir las necesidades, debemos procurar prepararnos en la medida de lo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posible para alcanzar a otras personas, para dar amor, comprensión y mostrar misericordia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54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#362 “Con sin igual amor”, #605 “Jesús tiene tiempo”,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#600 “Cuando venga Jesucristo”,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#601 “Cuando leo en la Biblia”, #599 “En este bello día”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2"/>
            <a:ext cx="9144000" cy="531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2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#495 “MI DEBER”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5"/>
            <a:ext cx="9144000" cy="58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5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0"/>
            <a:ext cx="9144000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51693" y="5796171"/>
            <a:ext cx="2778325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latin typeface="Arial Black" panose="020B0A04020102020204" pitchFamily="34" charset="0"/>
              </a:rPr>
              <a:t>MELANIE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9"/>
            <a:ext cx="1905000" cy="1905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514535" y="31230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5022166" y="2898085"/>
            <a:ext cx="3953022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ITALIA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7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184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“El mundo está lleno de enfermedad, sufrimiento, angustia y pecado. Está lleno de personas que necesitan que se les </a:t>
            </a:r>
            <a:r>
              <a:rPr lang="es-MX" sz="2400" b="1" dirty="0" smtClean="0">
                <a:latin typeface="Arial Black" panose="020B0A04020102020204" pitchFamily="34" charset="0"/>
              </a:rPr>
              <a:t>atienda</a:t>
            </a:r>
            <a:r>
              <a:rPr lang="es-MX" sz="2400" b="1" dirty="0">
                <a:latin typeface="Arial Black" panose="020B0A04020102020204" pitchFamily="34" charset="0"/>
              </a:rPr>
              <a:t>…”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Joyas de los testimonios, T2, Pág. 492)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920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iglesia capacitada es una iglesia que avanza siguiendo los pasos de </a:t>
            </a:r>
            <a:r>
              <a:rPr lang="es-MX" sz="2000" b="1" dirty="0" smtClean="0">
                <a:latin typeface="Arial Black" panose="020B0A04020102020204" pitchFamily="34" charset="0"/>
              </a:rPr>
              <a:t>Jesús</a:t>
            </a:r>
            <a:r>
              <a:rPr lang="es-MX" sz="2000" b="1" dirty="0">
                <a:latin typeface="Arial Black" panose="020B0A04020102020204" pitchFamily="34" charset="0"/>
              </a:rPr>
              <a:t>, es importante que atendamos a nuestros corderitos, hagamos el esfuerzo de aprender nuevas formas de comunicarnos </a:t>
            </a:r>
            <a:r>
              <a:rPr lang="es-MX" sz="2000" b="1" dirty="0" smtClean="0">
                <a:latin typeface="Arial Black" panose="020B0A04020102020204" pitchFamily="34" charset="0"/>
              </a:rPr>
              <a:t>para </a:t>
            </a:r>
            <a:r>
              <a:rPr lang="es-MX" sz="2000" b="1" dirty="0">
                <a:latin typeface="Arial Black" panose="020B0A04020102020204" pitchFamily="34" charset="0"/>
              </a:rPr>
              <a:t>también llevar esperanza, alivio y consuelo a esas almas que son preciosas gemas del Rey y Señor que tienen necesidades </a:t>
            </a:r>
            <a:r>
              <a:rPr lang="es-MX" sz="2000" b="1" dirty="0" smtClean="0">
                <a:latin typeface="Arial Black" panose="020B0A04020102020204" pitchFamily="34" charset="0"/>
              </a:rPr>
              <a:t>especiales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6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777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Debemos preparar a nuestros miembros, desde el más pequeño hasta el más grande para integrar a quienes </a:t>
            </a:r>
            <a:r>
              <a:rPr lang="es-MX" sz="2400" b="1" dirty="0" smtClean="0">
                <a:latin typeface="Arial Black" panose="020B0A04020102020204" pitchFamily="34" charset="0"/>
              </a:rPr>
              <a:t>tienen </a:t>
            </a:r>
            <a:r>
              <a:rPr lang="es-MX" sz="2400" b="1" dirty="0">
                <a:latin typeface="Arial Black" panose="020B0A04020102020204" pitchFamily="34" charset="0"/>
              </a:rPr>
              <a:t>limitaciones y poder juntos alcanzar nuestro FUTURO BRILLANTE en Jesús.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8196" cy="506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397" y="1336431"/>
            <a:ext cx="2971967" cy="95410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4498144"/>
            <a:ext cx="868094" cy="8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673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Cada uno de nuestros niños tiene un llamado especial y sublime de parte de Dios; es responsabilidad nuestra que cada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uno de estos niños llegue a gozar de un FUTURO BRILLANTE tomados de la mano de Dios.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2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9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82282" y="850821"/>
            <a:ext cx="801155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Jesús sigue anhelando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dejemos que los niños se acerquen a él, por ello, en este altar de Oración pondremos a nuestros niños en las manos del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Divino Maestro, y a su vez haremos un pacto de servicio con Dios para trabajar ardua y fervorosamente en favor de las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nuevas necesidades que enfrenta nuestra sociedad y poder prepararnos para obrar en favor de niños con Autismo, niños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 escuchan, niños que han quedado sin sus padres y hacerles sentir y saber que ellos son dignos herederos del reino de Dios.</a:t>
            </a:r>
          </a:p>
        </p:txBody>
      </p:sp>
    </p:spTree>
    <p:extLst>
      <p:ext uri="{BB962C8B-B14F-4D97-AF65-F5344CB8AC3E}">
        <p14:creationId xmlns:p14="http://schemas.microsoft.com/office/powerpoint/2010/main" val="338765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2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8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035732" cy="621845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35732" y="646331"/>
            <a:ext cx="4108268" cy="3046988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EL SÁBADO 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Y EL FIN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732" y="3693319"/>
            <a:ext cx="4108268" cy="31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1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BIENVENIDA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23219"/>
            <a:ext cx="914400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esta mañana queremos que todos se sientan amados, incluidos, apreciados y BIENVENIDOS. (prepare de ser posible esta frase en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Lengua de Señas)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92879"/>
            <a:ext cx="9193171" cy="47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8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2732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45029" y="5196114"/>
            <a:ext cx="18742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latin typeface="Arial Black" panose="020B0A04020102020204" pitchFamily="34" charset="0"/>
              </a:rPr>
              <a:t># 558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5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8067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73627" y="1674055"/>
            <a:ext cx="3120791" cy="1446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FINAL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4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9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46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41519" y="4262511"/>
            <a:ext cx="30324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rodillas</a:t>
            </a:r>
            <a:endParaRPr lang="es-MX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16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0049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“Traían a él niños para que los tocara. Al verlo los discípulos, los reprendieron. Pero Jesús, llamándolos, dijo: ‘Dejad a los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niños venir a mí y no se lo impidáis, porque de los tales es el reino de Dios’” Lucas 18:15,16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22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4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338468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CELEBRAR EL DÍA DEL AVENTURERO CONCIENTIZANDO A LA IGLESIA PARA AFRONTAR LAS NUEVAS NECESIDADES QUE SE  PRESENTAN EN LA ACTUALIDAD, CON ALGUNAS CONDICIONES QUE AQUEJAN A NUESTROS NIÑOS, Y MOTIVAR A CADA MIEMBRO A CREAR UN VERDADERO AMBIENTE DE INCLUSIÓN”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968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6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19"/>
            <a:ext cx="9144000" cy="633478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14996" y="1046439"/>
            <a:ext cx="831400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Vivimos en el Siglo XXI y en esta época llena de avances tecnológicos hay también nuevos desafíos a los cuales nos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enfrentamos como Iglesia; algunos de ellos tienen que ver principalmente con nuestros niños. Estos nuevos desafíos están relacionados con ciertas necesidades que como iglesia necesitamos cubrir y para las que quizás no hemos hecho provisión,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 manera de autoevaluación haremos las siguientes preguntas: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14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10418" y="468815"/>
            <a:ext cx="780053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1. ¿Cuántos miembros de iglesia dominamos la Lengua de Señas?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2. ¿Cuántos miembros de iglesia sabemos cómo tratar a los niños que padecen Síndrome de espectro Autista o de Asperger? 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3. ¿Contamos con atención especial para niños que han perdido a sus padres?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Hoy veremos la vida de dos personajes bíblicos, mediante los cuales Dios nos recuerda que debemos ser cristianos que brinden amor e inclusión a quienes nos rodean.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0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DESDE GÉNESIS HASTA APOCALIPSIS LA BIBLIA NOS HABLA DE VIDAS QUE DIOS CAMBIÓ Y MOSTRÓ AMOR POR AQUELLOS QUE SOCIALMENTE SERÍAN DESPRECIADOS.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8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1062</Words>
  <Application>Microsoft Office PowerPoint</Application>
  <PresentationFormat>Presentación en pantalla (4:3)</PresentationFormat>
  <Paragraphs>84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35</cp:revision>
  <dcterms:created xsi:type="dcterms:W3CDTF">2023-05-17T01:35:06Z</dcterms:created>
  <dcterms:modified xsi:type="dcterms:W3CDTF">2023-05-17T18:03:16Z</dcterms:modified>
</cp:coreProperties>
</file>