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4" r:id="rId5"/>
    <p:sldId id="262" r:id="rId6"/>
    <p:sldId id="257" r:id="rId7"/>
    <p:sldId id="275" r:id="rId8"/>
    <p:sldId id="259" r:id="rId9"/>
    <p:sldId id="261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1" r:id="rId20"/>
    <p:sldId id="272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94356-46ED-4FBE-B704-50E096B4E693}" type="datetimeFigureOut">
              <a:rPr lang="es-MX" smtClean="0"/>
              <a:t>09/05/2023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9522-6319-4372-BB75-3B31A090C2D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69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94356-46ED-4FBE-B704-50E096B4E693}" type="datetimeFigureOut">
              <a:rPr lang="es-MX" smtClean="0"/>
              <a:t>09/05/2023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9522-6319-4372-BB75-3B31A090C2D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4352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94356-46ED-4FBE-B704-50E096B4E693}" type="datetimeFigureOut">
              <a:rPr lang="es-MX" smtClean="0"/>
              <a:t>09/05/2023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9522-6319-4372-BB75-3B31A090C2D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6890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94356-46ED-4FBE-B704-50E096B4E693}" type="datetimeFigureOut">
              <a:rPr lang="es-MX" smtClean="0"/>
              <a:t>09/05/2023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9522-6319-4372-BB75-3B31A090C2D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9935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94356-46ED-4FBE-B704-50E096B4E693}" type="datetimeFigureOut">
              <a:rPr lang="es-MX" smtClean="0"/>
              <a:t>09/05/2023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9522-6319-4372-BB75-3B31A090C2D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0403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94356-46ED-4FBE-B704-50E096B4E693}" type="datetimeFigureOut">
              <a:rPr lang="es-MX" smtClean="0"/>
              <a:t>09/05/2023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9522-6319-4372-BB75-3B31A090C2D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6213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94356-46ED-4FBE-B704-50E096B4E693}" type="datetimeFigureOut">
              <a:rPr lang="es-MX" smtClean="0"/>
              <a:t>09/05/2023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9522-6319-4372-BB75-3B31A090C2D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659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94356-46ED-4FBE-B704-50E096B4E693}" type="datetimeFigureOut">
              <a:rPr lang="es-MX" smtClean="0"/>
              <a:t>09/05/2023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9522-6319-4372-BB75-3B31A090C2D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6668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94356-46ED-4FBE-B704-50E096B4E693}" type="datetimeFigureOut">
              <a:rPr lang="es-MX" smtClean="0"/>
              <a:t>09/05/2023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9522-6319-4372-BB75-3B31A090C2D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0429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94356-46ED-4FBE-B704-50E096B4E693}" type="datetimeFigureOut">
              <a:rPr lang="es-MX" smtClean="0"/>
              <a:t>09/05/2023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9522-6319-4372-BB75-3B31A090C2D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728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94356-46ED-4FBE-B704-50E096B4E693}" type="datetimeFigureOut">
              <a:rPr lang="es-MX" smtClean="0"/>
              <a:t>09/05/2023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69522-6319-4372-BB75-3B31A090C2D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109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94356-46ED-4FBE-B704-50E096B4E693}" type="datetimeFigureOut">
              <a:rPr lang="es-MX" smtClean="0"/>
              <a:t>09/05/2023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69522-6319-4372-BB75-3B31A090C2D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692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“DÍA DEL MAESTRO”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0" y="5810544"/>
            <a:ext cx="1047456" cy="104745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6" y="5810544"/>
            <a:ext cx="8203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584774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MAYO 15 EN MÉXICO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4107"/>
            <a:ext cx="9144000" cy="48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86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la enseñanza de Cristo mediante parábolas, se nota el mismo principio que el que lo impulsó en su misión al mundo. A </a:t>
            </a:r>
            <a:r>
              <a:rPr lang="es-MX" sz="2400" b="1" dirty="0" smtClean="0">
                <a:latin typeface="Arial Black" panose="020B0A04020102020204" pitchFamily="34" charset="0"/>
              </a:rPr>
              <a:t>fin </a:t>
            </a:r>
            <a:r>
              <a:rPr lang="es-MX" sz="2400" b="1" dirty="0">
                <a:latin typeface="Arial Black" panose="020B0A04020102020204" pitchFamily="34" charset="0"/>
              </a:rPr>
              <a:t>de que llegáramos a conocer su divino carácter y su vida.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Palabras </a:t>
            </a:r>
            <a:r>
              <a:rPr lang="es-MX" sz="2400" b="1" dirty="0">
                <a:latin typeface="Arial Black" panose="020B0A04020102020204" pitchFamily="34" charset="0"/>
              </a:rPr>
              <a:t>de vida del gran maestro pág. 8.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8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8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INVERSIÓN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RENTABILIDAD: FONDO DE INVERSIÓN</a:t>
            </a:r>
            <a:endParaRPr lang="es-MX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3344"/>
            <a:ext cx="9144000" cy="532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7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809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educación adquirida por el estudio de la palabra de Dios, ampliará los limites estrechos de la erudición humana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presentará ante la mente un conocimiento mucho más profundo: el que se obtiene por una relación vital con </a:t>
            </a:r>
            <a:r>
              <a:rPr lang="es-MX" sz="2000" b="1" dirty="0" smtClean="0">
                <a:latin typeface="Arial Black" panose="020B0A04020102020204" pitchFamily="34" charset="0"/>
              </a:rPr>
              <a:t>Dios</a:t>
            </a:r>
            <a:r>
              <a:rPr lang="es-MX" sz="2000" b="1" dirty="0">
                <a:latin typeface="Arial Black" panose="020B0A04020102020204" pitchFamily="34" charset="0"/>
              </a:rPr>
              <a:t>. - CM14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8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29765" cy="62116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1913990" cy="191399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51828" y="2841674"/>
            <a:ext cx="4037427" cy="77372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6508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56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Jesús habló cual nunca habló hombre alguno. Derramó sobre los hombres todo el tesoro del cielo en sabiduría y en </a:t>
            </a:r>
            <a:r>
              <a:rPr lang="es-MX" sz="2400" b="1" dirty="0" smtClean="0">
                <a:latin typeface="Arial Black" panose="020B0A04020102020204" pitchFamily="34" charset="0"/>
              </a:rPr>
              <a:t>conocimiento</a:t>
            </a:r>
            <a:r>
              <a:rPr lang="es-MX" sz="2400" b="1" dirty="0">
                <a:latin typeface="Arial Black" panose="020B0A04020102020204" pitchFamily="34" charset="0"/>
              </a:rPr>
              <a:t>. CM pág. 29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más alta educación es la que imparte un conocimiento y una disciplina que conduce a un mejor desarrollo de carácter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prepara al alma para aquella vida que se mide con la vida de Dios. CM pág. 45.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9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4779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importante labor de los maestros es invaluable, en sus manos puso </a:t>
            </a:r>
            <a:r>
              <a:rPr lang="es-MX" sz="2000" b="1" dirty="0" smtClean="0">
                <a:latin typeface="Arial Black" panose="020B0A04020102020204" pitchFamily="34" charset="0"/>
              </a:rPr>
              <a:t>Dios </a:t>
            </a:r>
            <a:r>
              <a:rPr lang="es-MX" sz="2000" b="1" dirty="0">
                <a:latin typeface="Arial Black" panose="020B0A04020102020204" pitchFamily="34" charset="0"/>
              </a:rPr>
              <a:t>una gran responsabilidad que solo con ayuda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Cristo podrán cumplir y su recompensa será igual de importante porque ellos están guardando tesoros en el cielo.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“Trabajemos para este tiempo y la eternidad, trabajemos con todas las facultades que Dios nos ha concedido y el bendecirá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nuestros esfuerzos bien encausados”. CM pág. 47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9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6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7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7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035732" cy="621845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035732" y="646329"/>
            <a:ext cx="4108268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ADOREN AL CREADOR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732" y="4200525"/>
            <a:ext cx="4108268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2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37 DIOS OS GUARDE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44000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#466 “Guíame oh Salvador</a:t>
            </a:r>
            <a:r>
              <a:rPr lang="es-MX" sz="2000" b="1" dirty="0" smtClean="0">
                <a:latin typeface="Arial Black" panose="020B0A04020102020204" pitchFamily="34" charset="0"/>
              </a:rPr>
              <a:t>”,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#467 “Siempre el Salvador conmigo”,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468 “Paso a paso Dios me guía”.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882"/>
            <a:ext cx="9144000" cy="531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1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15065" y="4839286"/>
            <a:ext cx="51847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ORACIÓN FINAL</a:t>
            </a:r>
            <a:endParaRPr lang="es-MX" sz="4400" b="1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66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665698" y="6288258"/>
            <a:ext cx="478302" cy="56974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3423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399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Apreciados maestros de escuela sabática, de profesión y de los departamentos infantiles, nuestro Dios les siga colmando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sabiduría y bendiciones para continuar cumpliendo su noble labor con amor y alegría, feliz día del maestro.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SEAN TODOS BIENVENIDOS.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8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8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3599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87461" y="3429000"/>
            <a:ext cx="334258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RODILLAS</a:t>
            </a:r>
            <a:endParaRPr lang="es-MX" sz="4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26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7443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latin typeface="Arial Black" panose="020B0A04020102020204" pitchFamily="34" charset="0"/>
              </a:rPr>
              <a:t>Marcos 1:22. </a:t>
            </a:r>
            <a:r>
              <a:rPr lang="es-MX" sz="2800" b="1" dirty="0">
                <a:latin typeface="Arial Black" panose="020B0A04020102020204" pitchFamily="34" charset="0"/>
              </a:rPr>
              <a:t>Y se admiraban de su doctrina porque les enseñaba como quien tiene autoridad y no como los escribas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478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2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RECONOCER LA LABOR DE LOS MAESTROS DE LA  COMUNIDAD Y LOS DE LA ESCUELA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SABÁTICA, ENFATIZAR QUE SIEMPRE DEBEN TENER COMO EJEMPLO A NUESTRO PRINCIPAL MAESTRO JESÚS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44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2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490"/>
            <a:ext cx="2063848" cy="181004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063848" y="4864491"/>
            <a:ext cx="708015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“Y ENSEÑARÁN A MI PUEBLO A HACER LA DIFERENCIA ENTRE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 SANTO Y LO  PROFANO, Y LES ENSEÑARÁN A DISCERNR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ENTRE LO LIMPIO Y LO NO LIMPIO”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EZEQUIEL 44:23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5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633478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61777" y="930872"/>
            <a:ext cx="524021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Maestros, que oportunidad tenéis, que privilegio está a vuestro alcance al moldear la mente y el carácter, que gozo será para 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vosotros encontrarlas en derredor del gran trono blanco y saber que habéis hecho lo que podías para prepararlos para la 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inmortalidad, si vuestra obra resiste la prueba del gran día, como la música más dulce en vuestros oídos sonará la bendición 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del maestro; bien, buen siervo y fiel entra en el gozo de tu Señor, </a:t>
            </a:r>
            <a:endParaRPr lang="es-MX" sz="20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Mateo</a:t>
            </a:r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: 25:21 CM47</a:t>
            </a:r>
          </a:p>
        </p:txBody>
      </p:sp>
    </p:spTree>
    <p:extLst>
      <p:ext uri="{BB962C8B-B14F-4D97-AF65-F5344CB8AC3E}">
        <p14:creationId xmlns:p14="http://schemas.microsoft.com/office/powerpoint/2010/main" val="174472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776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#534 “EN TU NOMBRE COMENZAMOS”.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980440"/>
            <a:ext cx="5372100" cy="587755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980440"/>
            <a:ext cx="1885949" cy="5877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258050" y="980439"/>
            <a:ext cx="1885949" cy="5877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407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443</TotalTime>
  <Words>541</Words>
  <Application>Microsoft Office PowerPoint</Application>
  <PresentationFormat>Presentación en pantalla (4:3)</PresentationFormat>
  <Paragraphs>54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21</cp:revision>
  <dcterms:created xsi:type="dcterms:W3CDTF">2023-05-09T19:09:25Z</dcterms:created>
  <dcterms:modified xsi:type="dcterms:W3CDTF">2023-05-10T02:32:35Z</dcterms:modified>
</cp:coreProperties>
</file>