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0" r:id="rId4"/>
    <p:sldId id="283" r:id="rId5"/>
    <p:sldId id="266" r:id="rId6"/>
    <p:sldId id="257" r:id="rId7"/>
    <p:sldId id="259" r:id="rId8"/>
    <p:sldId id="261" r:id="rId9"/>
    <p:sldId id="262" r:id="rId10"/>
    <p:sldId id="263" r:id="rId11"/>
    <p:sldId id="264" r:id="rId12"/>
    <p:sldId id="281" r:id="rId13"/>
    <p:sldId id="282" r:id="rId14"/>
    <p:sldId id="260" r:id="rId15"/>
    <p:sldId id="265" r:id="rId16"/>
    <p:sldId id="267" r:id="rId17"/>
    <p:sldId id="268" r:id="rId18"/>
    <p:sldId id="269" r:id="rId19"/>
    <p:sldId id="270" r:id="rId20"/>
    <p:sldId id="272" r:id="rId21"/>
    <p:sldId id="271" r:id="rId22"/>
    <p:sldId id="273" r:id="rId23"/>
    <p:sldId id="274" r:id="rId24"/>
    <p:sldId id="276" r:id="rId25"/>
    <p:sldId id="275" r:id="rId26"/>
    <p:sldId id="278" r:id="rId27"/>
    <p:sldId id="279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15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14FCE-0F88-4340-B51E-56C37EC98701}" type="datetimeFigureOut">
              <a:rPr lang="es-MX" smtClean="0"/>
              <a:t>31/05/2023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3F27-97DA-4230-BFB0-8D95973375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031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14FCE-0F88-4340-B51E-56C37EC98701}" type="datetimeFigureOut">
              <a:rPr lang="es-MX" smtClean="0"/>
              <a:t>31/05/2023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3F27-97DA-4230-BFB0-8D95973375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6309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14FCE-0F88-4340-B51E-56C37EC98701}" type="datetimeFigureOut">
              <a:rPr lang="es-MX" smtClean="0"/>
              <a:t>31/05/2023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3F27-97DA-4230-BFB0-8D95973375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9591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14FCE-0F88-4340-B51E-56C37EC98701}" type="datetimeFigureOut">
              <a:rPr lang="es-MX" smtClean="0"/>
              <a:t>31/05/2023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3F27-97DA-4230-BFB0-8D95973375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429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14FCE-0F88-4340-B51E-56C37EC98701}" type="datetimeFigureOut">
              <a:rPr lang="es-MX" smtClean="0"/>
              <a:t>31/05/2023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3F27-97DA-4230-BFB0-8D95973375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354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14FCE-0F88-4340-B51E-56C37EC98701}" type="datetimeFigureOut">
              <a:rPr lang="es-MX" smtClean="0"/>
              <a:t>31/05/2023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3F27-97DA-4230-BFB0-8D95973375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040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14FCE-0F88-4340-B51E-56C37EC98701}" type="datetimeFigureOut">
              <a:rPr lang="es-MX" smtClean="0"/>
              <a:t>31/05/2023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3F27-97DA-4230-BFB0-8D95973375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91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14FCE-0F88-4340-B51E-56C37EC98701}" type="datetimeFigureOut">
              <a:rPr lang="es-MX" smtClean="0"/>
              <a:t>31/05/2023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3F27-97DA-4230-BFB0-8D95973375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5695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14FCE-0F88-4340-B51E-56C37EC98701}" type="datetimeFigureOut">
              <a:rPr lang="es-MX" smtClean="0"/>
              <a:t>31/05/2023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3F27-97DA-4230-BFB0-8D95973375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2959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14FCE-0F88-4340-B51E-56C37EC98701}" type="datetimeFigureOut">
              <a:rPr lang="es-MX" smtClean="0"/>
              <a:t>31/05/2023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3F27-97DA-4230-BFB0-8D95973375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8584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14FCE-0F88-4340-B51E-56C37EC98701}" type="datetimeFigureOut">
              <a:rPr lang="es-MX" smtClean="0"/>
              <a:t>31/05/2023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83F27-97DA-4230-BFB0-8D95973375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2194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14FCE-0F88-4340-B51E-56C37EC98701}" type="datetimeFigureOut">
              <a:rPr lang="es-MX" smtClean="0"/>
              <a:t>31/05/2023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83F27-97DA-4230-BFB0-8D95973375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014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“EN COMUNIÓN UNOS CON OTROS”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3" y="5651695"/>
            <a:ext cx="1065042" cy="106504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33379" y="5651695"/>
            <a:ext cx="8932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379" y="584774"/>
            <a:ext cx="6095927" cy="511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7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15729" y="1786473"/>
            <a:ext cx="43750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Esposo </a:t>
            </a:r>
            <a:r>
              <a:rPr lang="es-MX" sz="24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Domíguez</a:t>
            </a:r>
            <a:r>
              <a:rPr lang="es-MX" sz="2400" b="1" dirty="0" smtClean="0">
                <a:latin typeface="Arial Black" panose="020B0A04020102020204" pitchFamily="34" charset="0"/>
              </a:rPr>
              <a:t>: </a:t>
            </a:r>
            <a:r>
              <a:rPr lang="es-MX" sz="2400" b="1" dirty="0">
                <a:latin typeface="Arial Black" panose="020B0A04020102020204" pitchFamily="34" charset="0"/>
              </a:rPr>
              <a:t>no quiero que me vuelvas a invitar a esta iglesia, sentía que todos se me quedaban viendo, y no disimulaban. Si así </a:t>
            </a:r>
            <a:r>
              <a:rPr lang="es-MX" sz="2400" b="1" dirty="0" smtClean="0">
                <a:latin typeface="Arial Black" panose="020B0A04020102020204" pitchFamily="34" charset="0"/>
              </a:rPr>
              <a:t>son </a:t>
            </a:r>
            <a:r>
              <a:rPr lang="es-MX" sz="2400" b="1" dirty="0">
                <a:latin typeface="Arial Black" panose="020B0A04020102020204" pitchFamily="34" charset="0"/>
              </a:rPr>
              <a:t>como cristianos, prefiero marcar mi distancia.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73" y="1166842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6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98609" y="582361"/>
            <a:ext cx="414996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Esposo Pérez</a:t>
            </a:r>
            <a:r>
              <a:rPr lang="es-MX" sz="2800" dirty="0" smtClean="0">
                <a:latin typeface="Arial Black" panose="020B0A04020102020204" pitchFamily="34" charset="0"/>
              </a:rPr>
              <a:t>: </a:t>
            </a:r>
            <a:r>
              <a:rPr lang="es-MX" sz="2800" dirty="0">
                <a:latin typeface="Arial Black" panose="020B0A04020102020204" pitchFamily="34" charset="0"/>
              </a:rPr>
              <a:t>Amor hay que apurarnos, mi amigo Saúl dijo que la escuela sabática empezaba a las 8:45 am con el ejercicio de </a:t>
            </a:r>
            <a:r>
              <a:rPr lang="es-MX" sz="2800" dirty="0" smtClean="0">
                <a:latin typeface="Arial Black" panose="020B0A04020102020204" pitchFamily="34" charset="0"/>
              </a:rPr>
              <a:t>canto</a:t>
            </a:r>
            <a:r>
              <a:rPr lang="es-MX" sz="2800" dirty="0">
                <a:latin typeface="Arial Black" panose="020B0A04020102020204" pitchFamily="34" charset="0"/>
              </a:rPr>
              <a:t>. </a:t>
            </a:r>
          </a:p>
          <a:p>
            <a:r>
              <a:rPr lang="es-MX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Esposa Pérez</a:t>
            </a:r>
            <a:r>
              <a:rPr lang="es-MX" sz="2800" dirty="0" smtClean="0">
                <a:latin typeface="Arial Black" panose="020B0A04020102020204" pitchFamily="34" charset="0"/>
              </a:rPr>
              <a:t>: </a:t>
            </a:r>
            <a:r>
              <a:rPr lang="es-MX" sz="2800" dirty="0">
                <a:latin typeface="Arial Black" panose="020B0A04020102020204" pitchFamily="34" charset="0"/>
              </a:rPr>
              <a:t>Ya voy, estoy esperando a nuestro hijo, el camina un poco despacio</a:t>
            </a:r>
            <a:r>
              <a:rPr lang="es-MX" sz="2400" dirty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8" y="886265"/>
            <a:ext cx="4724691" cy="472469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59988" y="3643532"/>
            <a:ext cx="253218" cy="47830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2040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43425" y="1228397"/>
            <a:ext cx="460057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>
                <a:latin typeface="Arial Black" panose="020B0A04020102020204" pitchFamily="34" charset="0"/>
              </a:rPr>
              <a:t>(Al </a:t>
            </a:r>
            <a:r>
              <a:rPr lang="es-MX" sz="2000" b="1" dirty="0">
                <a:latin typeface="Arial Black" panose="020B0A04020102020204" pitchFamily="34" charset="0"/>
              </a:rPr>
              <a:t>llegar a la iglesia todos los saludan y le dan la bienvenida</a:t>
            </a:r>
            <a:r>
              <a:rPr lang="es-MX" sz="2000" b="1" dirty="0" smtClean="0">
                <a:latin typeface="Arial Black" panose="020B0A04020102020204" pitchFamily="34" charset="0"/>
              </a:rPr>
              <a:t>.)</a:t>
            </a:r>
          </a:p>
          <a:p>
            <a:endParaRPr lang="es-MX" sz="2000" b="1" dirty="0">
              <a:latin typeface="Arial Black" panose="020B0A04020102020204" pitchFamily="34" charset="0"/>
            </a:endParaRPr>
          </a:p>
          <a:p>
            <a:r>
              <a:rPr lang="es-MX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Hermano Saúl</a:t>
            </a:r>
            <a:r>
              <a:rPr lang="es-MX" sz="2000" b="1" dirty="0">
                <a:latin typeface="Arial Black" panose="020B0A04020102020204" pitchFamily="34" charset="0"/>
              </a:rPr>
              <a:t>: Amigo me da mucha alegría verte con nosotros, deseo que disfrutes el momento, también quiero invitarte </a:t>
            </a:r>
            <a:r>
              <a:rPr lang="es-MX" sz="2000" b="1" dirty="0" smtClean="0">
                <a:latin typeface="Arial Black" panose="020B0A04020102020204" pitchFamily="34" charset="0"/>
              </a:rPr>
              <a:t>para </a:t>
            </a:r>
            <a:r>
              <a:rPr lang="es-MX" sz="2000" b="1" dirty="0">
                <a:latin typeface="Arial Black" panose="020B0A04020102020204" pitchFamily="34" charset="0"/>
              </a:rPr>
              <a:t>cuando termine el programa, no te vayas a tu casa, mi esposa ha preparado alimentos para tu familia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endParaRPr lang="es-MX" sz="2000" b="1" dirty="0">
              <a:latin typeface="Arial Black" panose="020B0A04020102020204" pitchFamily="34" charset="0"/>
            </a:endParaRPr>
          </a:p>
          <a:p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Esposo Pérez</a:t>
            </a:r>
            <a:r>
              <a:rPr lang="es-MX" sz="2000" b="1" dirty="0" smtClean="0">
                <a:latin typeface="Arial Black" panose="020B0A04020102020204" pitchFamily="34" charset="0"/>
              </a:rPr>
              <a:t>: </a:t>
            </a:r>
            <a:r>
              <a:rPr lang="es-MX" sz="2000" b="1" dirty="0">
                <a:latin typeface="Arial Black" panose="020B0A04020102020204" pitchFamily="34" charset="0"/>
              </a:rPr>
              <a:t>Amigo Saúl muchas gracias ahí estaremos.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32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8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76579" y="539798"/>
            <a:ext cx="471267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(</a:t>
            </a:r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Saliendo de la iglesia</a:t>
            </a:r>
            <a:r>
              <a:rPr lang="es-MX" sz="2000" b="1" dirty="0" smtClean="0">
                <a:latin typeface="Arial Black" panose="020B0A04020102020204" pitchFamily="34" charset="0"/>
              </a:rPr>
              <a:t>.) </a:t>
            </a:r>
            <a:endParaRPr lang="es-MX" sz="2000" b="1" dirty="0">
              <a:latin typeface="Arial Black" panose="020B0A04020102020204" pitchFamily="34" charset="0"/>
            </a:endParaRPr>
          </a:p>
          <a:p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Esposo Pérez</a:t>
            </a:r>
            <a:r>
              <a:rPr lang="es-MX" sz="2000" b="1" dirty="0" smtClean="0">
                <a:latin typeface="Arial Black" panose="020B0A04020102020204" pitchFamily="34" charset="0"/>
              </a:rPr>
              <a:t>: </a:t>
            </a:r>
            <a:r>
              <a:rPr lang="es-MX" sz="2000" b="1" dirty="0">
                <a:latin typeface="Arial Black" panose="020B0A04020102020204" pitchFamily="34" charset="0"/>
              </a:rPr>
              <a:t>No sé cómo te sientas tú, pero la verdad los hermanos me hicieron sentir muy apreciado, nunca había recibido tantos </a:t>
            </a:r>
            <a:r>
              <a:rPr lang="es-MX" sz="2000" b="1" dirty="0" smtClean="0">
                <a:latin typeface="Arial Black" panose="020B0A04020102020204" pitchFamily="34" charset="0"/>
              </a:rPr>
              <a:t>abrazos </a:t>
            </a:r>
            <a:r>
              <a:rPr lang="es-MX" sz="2000" b="1" dirty="0">
                <a:latin typeface="Arial Black" panose="020B0A04020102020204" pitchFamily="34" charset="0"/>
              </a:rPr>
              <a:t>de mañana, y mi amigo nos invitó para almorzar a su casa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endParaRPr lang="es-MX" sz="2000" b="1" dirty="0">
              <a:latin typeface="Arial Black" panose="020B0A04020102020204" pitchFamily="34" charset="0"/>
            </a:endParaRPr>
          </a:p>
          <a:p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Esposa Pérez</a:t>
            </a:r>
            <a:r>
              <a:rPr lang="es-MX" sz="2000" b="1" dirty="0" smtClean="0">
                <a:latin typeface="Arial Black" panose="020B0A04020102020204" pitchFamily="34" charset="0"/>
              </a:rPr>
              <a:t>: </a:t>
            </a:r>
            <a:r>
              <a:rPr lang="es-MX" sz="2000" b="1" dirty="0">
                <a:latin typeface="Arial Black" panose="020B0A04020102020204" pitchFamily="34" charset="0"/>
              </a:rPr>
              <a:t>Yo igual me sentí tan especial, además, las maestras atendieron a </a:t>
            </a:r>
            <a:r>
              <a:rPr lang="es-MX" sz="2000" b="1" dirty="0" smtClean="0">
                <a:latin typeface="Arial Black" panose="020B0A04020102020204" pitchFamily="34" charset="0"/>
              </a:rPr>
              <a:t>nuestros hijos </a:t>
            </a:r>
            <a:r>
              <a:rPr lang="es-MX" sz="2000" b="1" dirty="0">
                <a:latin typeface="Arial Black" panose="020B0A04020102020204" pitchFamily="34" charset="0"/>
              </a:rPr>
              <a:t>de maravilla, el próximo sábado </a:t>
            </a:r>
            <a:r>
              <a:rPr lang="es-MX" sz="2000" b="1" dirty="0" smtClean="0">
                <a:latin typeface="Arial Black" panose="020B0A04020102020204" pitchFamily="34" charset="0"/>
              </a:rPr>
              <a:t>tenemos </a:t>
            </a:r>
            <a:r>
              <a:rPr lang="es-MX" sz="2000" b="1" dirty="0">
                <a:latin typeface="Arial Black" panose="020B0A04020102020204" pitchFamily="34" charset="0"/>
              </a:rPr>
              <a:t>que regresar, no podemos perdernos estas maravillosas amistades.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endParaRPr lang="es-MX" sz="2000" b="1" dirty="0">
              <a:latin typeface="Arial Black" panose="020B0A04020102020204" pitchFamily="34" charset="0"/>
            </a:endParaRPr>
          </a:p>
          <a:p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Esposo Pérez</a:t>
            </a:r>
            <a:r>
              <a:rPr lang="es-MX" sz="2000" b="1" dirty="0" smtClean="0">
                <a:latin typeface="Arial Black" panose="020B0A04020102020204" pitchFamily="34" charset="0"/>
              </a:rPr>
              <a:t>: </a:t>
            </a:r>
            <a:r>
              <a:rPr lang="es-MX" sz="2000" b="1" dirty="0">
                <a:latin typeface="Arial Black" panose="020B0A04020102020204" pitchFamily="34" charset="0"/>
              </a:rPr>
              <a:t>Claro que sí, el próximo sábado estaremos aquí.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05267"/>
            <a:ext cx="4276578" cy="503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2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0397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estar en comunión con Cristo, esa luz preciosa y santa brilla en nuestras almas hasta que todo ámbito queda alumbrado,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llegamos a ser luces brillantes en el mundo que reflejan a otros la gloria de Cristo. Debemos mantener a Cristo delante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nosotros como ejemplo de perfección (Carta 48, 1903).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23219"/>
            <a:ext cx="914400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Salmo 150:1 Alabad a Dios en su santuario; alabadlo en la magnificencia de su firmamento.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Entonemos el Himno #</a:t>
            </a:r>
            <a:r>
              <a:rPr lang="es-MX" sz="2400" b="1" dirty="0" smtClean="0">
                <a:latin typeface="Arial Black" panose="020B0A04020102020204" pitchFamily="34" charset="0"/>
              </a:rPr>
              <a:t>60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¡Santo! ¡Santo! ¡Santo! Tu gloria llena.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2879"/>
            <a:ext cx="9144000" cy="476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6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5884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Los que tienen esa unión con Cristo lo manifestarán en espíritu, en palabras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y </a:t>
            </a:r>
            <a:r>
              <a:rPr lang="es-MX" sz="2800" b="1" dirty="0">
                <a:latin typeface="Arial Black" panose="020B0A04020102020204" pitchFamily="34" charset="0"/>
              </a:rPr>
              <a:t>en obras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41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0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903893"/>
            <a:ext cx="9144000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PREPARACIÓN PARA GANAR ALMAS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PARA CRISTO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707886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4000" cy="478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5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3332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#138 “DE MI AMANTE SALVADOR”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04997"/>
            <a:ext cx="9144001" cy="585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3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52621" y="718682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La comunión con Dios ennoblecerá el carácter y la vida. Los hombres sabrán que hemos estado con Jesús, así como lo </a:t>
            </a:r>
          </a:p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supieron de los primeros discípulos</a:t>
            </a:r>
          </a:p>
        </p:txBody>
      </p:sp>
    </p:spTree>
    <p:extLst>
      <p:ext uri="{BB962C8B-B14F-4D97-AF65-F5344CB8AC3E}">
        <p14:creationId xmlns:p14="http://schemas.microsoft.com/office/powerpoint/2010/main" val="135698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18029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#217 “Bienvenida da Jesús”, #374 “Dulce comunión”,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15 “</a:t>
            </a:r>
            <a:r>
              <a:rPr lang="es-MX" sz="2000" b="1" dirty="0" err="1">
                <a:latin typeface="Arial Black" panose="020B0A04020102020204" pitchFamily="34" charset="0"/>
              </a:rPr>
              <a:t>Loámoste</a:t>
            </a:r>
            <a:r>
              <a:rPr lang="es-MX" sz="2000" b="1" dirty="0">
                <a:latin typeface="Arial Black" panose="020B0A04020102020204" pitchFamily="34" charset="0"/>
              </a:rPr>
              <a:t> oh Dios”, #345 “Canta y tus penas se irán”.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493" y="1359170"/>
            <a:ext cx="7431919" cy="566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2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6469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1336430"/>
            <a:ext cx="2971967" cy="95410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141">
            <a:off x="1485983" y="4318782"/>
            <a:ext cx="906780" cy="90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8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9144000" cy="615011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5"/>
            <a:ext cx="1905000" cy="1905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65895" y="2883877"/>
            <a:ext cx="4037428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PORTUGAL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27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9144000" cy="615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1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10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5035732" cy="621845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035732" y="707885"/>
            <a:ext cx="4108268" cy="28007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LOS ENGAÑOS FINALES DE 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SATANÁS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732" y="3588543"/>
            <a:ext cx="4108268" cy="245194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035732" y="6120377"/>
            <a:ext cx="4108268" cy="7305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1857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0932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la Carta a los Filipenses Pablo expresa unas palabras a sus hermanos en Cristo. Filipenses 2:5 Haya, pues, en vosotros este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sentir que hubo también en Cristo Jesús.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CONCLUSIÓN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43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2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55882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#584 “AMÉMONOS HERMANOS”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50"/>
            <a:ext cx="914400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1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9189722" cy="612648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ORACIÓN FINAL</a:t>
            </a:r>
          </a:p>
        </p:txBody>
      </p:sp>
    </p:spTree>
    <p:extLst>
      <p:ext uri="{BB962C8B-B14F-4D97-AF65-F5344CB8AC3E}">
        <p14:creationId xmlns:p14="http://schemas.microsoft.com/office/powerpoint/2010/main" val="411108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6486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334043" y="1026942"/>
            <a:ext cx="4783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FELIZ SÁBADO</a:t>
            </a:r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98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7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87791"/>
            <a:ext cx="7920111" cy="607020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871989" y="1083212"/>
            <a:ext cx="30548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0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0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RODILLAS</a:t>
            </a:r>
            <a:endParaRPr lang="es-MX" sz="40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27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Juan 13:34-35 Un mandamiento nuevo os doy: Que os améis unos a otros; como yo os he amado,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 </a:t>
            </a:r>
            <a:r>
              <a:rPr lang="es-MX" sz="2400" b="1" dirty="0">
                <a:latin typeface="Arial Black" panose="020B0A04020102020204" pitchFamily="34" charset="0"/>
              </a:rPr>
              <a:t>también os améis unos </a:t>
            </a:r>
            <a:r>
              <a:rPr lang="es-MX" sz="2400" b="1" dirty="0" smtClean="0">
                <a:latin typeface="Arial Black" panose="020B0A04020102020204" pitchFamily="34" charset="0"/>
              </a:rPr>
              <a:t>a </a:t>
            </a:r>
            <a:r>
              <a:rPr lang="es-MX" sz="2400" b="1" dirty="0">
                <a:latin typeface="Arial Black" panose="020B0A04020102020204" pitchFamily="34" charset="0"/>
              </a:rPr>
              <a:t>otros.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</a:t>
            </a:r>
            <a:r>
              <a:rPr lang="es-MX" sz="2400" b="1" dirty="0">
                <a:latin typeface="Arial Black" panose="020B0A04020102020204" pitchFamily="34" charset="0"/>
              </a:rPr>
              <a:t>esto conocerán todos que sois mis discípulos,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si </a:t>
            </a:r>
            <a:r>
              <a:rPr lang="es-MX" sz="2400" b="1" dirty="0">
                <a:latin typeface="Arial Black" panose="020B0A04020102020204" pitchFamily="34" charset="0"/>
              </a:rPr>
              <a:t>tuviereis amor los unos con los otros.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4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7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261317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CULTIVAR EN CADA MIEMBRO DE IGLESIA LA COMUNIÓN Y LOGRAR SER PERSONAS SOCIABLES Y AMABLES ENTRE NOSOTROS MISMOS Y EN ESPECIAL CON CADA VISITA QUE LLEGUE POR PRIMERA VEZ A LA IGLESIA.  Y ASÍ MISMO HACER SENTIR LA PRESENCIA DE DIOS EN SUS VIDAS.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6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7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86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comunión con Dios es la vida del alma. No es algo que no podamos entender, o que podamos adornar con hermosas </a:t>
            </a:r>
            <a:r>
              <a:rPr lang="es-MX" sz="2400" b="1" dirty="0" smtClean="0">
                <a:latin typeface="Arial Black" panose="020B0A04020102020204" pitchFamily="34" charset="0"/>
              </a:rPr>
              <a:t>palabras</a:t>
            </a:r>
            <a:r>
              <a:rPr lang="es-MX" sz="2400" b="1" dirty="0">
                <a:latin typeface="Arial Black" panose="020B0A04020102020204" pitchFamily="34" charset="0"/>
              </a:rPr>
              <a:t>, sino algo que nos da la genuina experiencia que le otorga a nuestras palabras el valor real.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22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4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01328" y="1011542"/>
            <a:ext cx="53316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Esposo Domínguez</a:t>
            </a:r>
            <a:r>
              <a:rPr lang="es-MX" sz="2400" b="1" dirty="0" smtClean="0">
                <a:latin typeface="Arial Black" panose="020B0A04020102020204" pitchFamily="34" charset="0"/>
              </a:rPr>
              <a:t>: </a:t>
            </a:r>
            <a:r>
              <a:rPr lang="es-MX" sz="2400" b="1" dirty="0">
                <a:latin typeface="Arial Black" panose="020B0A04020102020204" pitchFamily="34" charset="0"/>
              </a:rPr>
              <a:t>Amor sabes que me da mucha pena llegar a la iglesia, dirán que tenemos problemas ¡qué pena</a:t>
            </a:r>
            <a:r>
              <a:rPr lang="es-MX" sz="2400" b="1" dirty="0" smtClean="0">
                <a:latin typeface="Arial Black" panose="020B0A04020102020204" pitchFamily="34" charset="0"/>
              </a:rPr>
              <a:t>!</a:t>
            </a:r>
          </a:p>
          <a:p>
            <a:endParaRPr lang="es-MX" sz="2400" b="1" dirty="0">
              <a:latin typeface="Arial Black" panose="020B0A04020102020204" pitchFamily="34" charset="0"/>
            </a:endParaRPr>
          </a:p>
          <a:p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Esposa Domínguez</a:t>
            </a:r>
            <a:r>
              <a:rPr lang="es-MX" sz="2400" b="1" dirty="0" smtClean="0">
                <a:latin typeface="Arial Black" panose="020B0A04020102020204" pitchFamily="34" charset="0"/>
              </a:rPr>
              <a:t>: </a:t>
            </a:r>
            <a:r>
              <a:rPr lang="es-MX" sz="2400" b="1" dirty="0">
                <a:latin typeface="Arial Black" panose="020B0A04020102020204" pitchFamily="34" charset="0"/>
              </a:rPr>
              <a:t>Amor eso es lo mínimo que te debe de preocupar, hemos luchado por dar este paso de venir a la Escuela Sabática, </a:t>
            </a:r>
            <a:r>
              <a:rPr lang="es-MX" sz="2400" b="1" dirty="0" smtClean="0">
                <a:latin typeface="Arial Black" panose="020B0A04020102020204" pitchFamily="34" charset="0"/>
              </a:rPr>
              <a:t>los </a:t>
            </a:r>
            <a:r>
              <a:rPr lang="es-MX" sz="2400" b="1" dirty="0">
                <a:latin typeface="Arial Black" panose="020B0A04020102020204" pitchFamily="34" charset="0"/>
              </a:rPr>
              <a:t>hermanos son muy amables y atentos.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22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7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33182" y="214764"/>
            <a:ext cx="377014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Hermana Flores</a:t>
            </a:r>
            <a:r>
              <a:rPr lang="es-MX" sz="2400" b="1" dirty="0">
                <a:latin typeface="Arial Black" panose="020B0A04020102020204" pitchFamily="34" charset="0"/>
              </a:rPr>
              <a:t>: Oye ya viste al matrimonio Domínguez, creo que es la primera vez que vienen a la iglesia, nunca se habían </a:t>
            </a:r>
            <a:r>
              <a:rPr lang="es-MX" sz="2400" b="1" dirty="0" smtClean="0">
                <a:latin typeface="Arial Black" panose="020B0A04020102020204" pitchFamily="34" charset="0"/>
              </a:rPr>
              <a:t>presentado</a:t>
            </a:r>
            <a:r>
              <a:rPr lang="es-MX" sz="2400" b="1" dirty="0">
                <a:latin typeface="Arial Black" panose="020B0A04020102020204" pitchFamily="34" charset="0"/>
              </a:rPr>
              <a:t>, casi a nadie reciben en su casa. Su esposo es muy especial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endParaRPr lang="es-MX" sz="2400" b="1" dirty="0">
              <a:latin typeface="Arial Black" panose="020B0A04020102020204" pitchFamily="34" charset="0"/>
            </a:endParaRPr>
          </a:p>
          <a:p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Hermana Zamudio</a:t>
            </a:r>
            <a:r>
              <a:rPr lang="es-MX" sz="2400" b="1" dirty="0">
                <a:latin typeface="Arial Black" panose="020B0A04020102020204" pitchFamily="34" charset="0"/>
              </a:rPr>
              <a:t>: No lo sé, quien sabe a qué vinieron, con ese carácter ni dan ganas de saludarlos.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965"/>
            <a:ext cx="5050302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6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</TotalTime>
  <Words>786</Words>
  <Application>Microsoft Office PowerPoint</Application>
  <PresentationFormat>Presentación en pantalla (4:3)</PresentationFormat>
  <Paragraphs>70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34</cp:revision>
  <dcterms:created xsi:type="dcterms:W3CDTF">2023-05-30T16:03:41Z</dcterms:created>
  <dcterms:modified xsi:type="dcterms:W3CDTF">2023-05-31T18:54:36Z</dcterms:modified>
</cp:coreProperties>
</file>