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91" r:id="rId28"/>
    <p:sldId id="284" r:id="rId29"/>
    <p:sldId id="282" r:id="rId30"/>
    <p:sldId id="283" r:id="rId31"/>
    <p:sldId id="286" r:id="rId32"/>
    <p:sldId id="288" r:id="rId33"/>
    <p:sldId id="287" r:id="rId34"/>
    <p:sldId id="289" r:id="rId35"/>
    <p:sldId id="290" r:id="rId3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82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92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261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21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84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491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493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946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145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881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84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345EE-FC42-4B48-829F-ADEC50D1A24B}" type="datetimeFigureOut">
              <a:rPr lang="es-MX" smtClean="0"/>
              <a:t>20/06/2023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92EBF-84EC-478A-A654-1F23C3C678F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187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“SIGUIENDO EL MÉTODO DE JESÚS”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5963010"/>
            <a:ext cx="953589" cy="84941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19349" y="5849109"/>
            <a:ext cx="9575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3" y="584775"/>
            <a:ext cx="4122013" cy="518960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" y="584775"/>
            <a:ext cx="2510992" cy="51896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633006" y="584775"/>
            <a:ext cx="2510992" cy="51896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236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6"/>
            <a:ext cx="9195825" cy="63963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55676" y="1049773"/>
            <a:ext cx="631400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#578 “EL PUEBLO QUE A SU DIOS CONOCE”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72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000" b="1" dirty="0" smtClean="0">
                <a:latin typeface="Arial Black" panose="020B0A04020102020204" pitchFamily="34" charset="0"/>
              </a:rPr>
              <a:t>: Pedro acostumbraba a predicar de Jesús solo a los judíos, pero Dios tenía otros planes para él.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tarde Cornelio, un centurión romano se arrodilló para orar en su cuarto, aunque no era judío creyó en Dios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frecuentemente oraba; un día repentinamente un ángel se presentó delante de él, Cornelio estaba atemorizado.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NIÑOS DE PRIMARIA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4" y="523219"/>
            <a:ext cx="7729491" cy="43040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23219"/>
            <a:ext cx="707254" cy="4304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8436745" y="523219"/>
            <a:ext cx="707253" cy="4304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035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5357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ÁNGEL</a:t>
            </a:r>
            <a:r>
              <a:rPr lang="es-MX" sz="2800" b="1" dirty="0" smtClean="0">
                <a:latin typeface="Arial Black" panose="020B0A04020102020204" pitchFamily="34" charset="0"/>
              </a:rPr>
              <a:t>: Dios ha escuchado tus oraciones y quiere que envíes a buscar en Jope a un hombre llamado Simón Pedro, pídele que venga a visitarte.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9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000" b="1" dirty="0" smtClean="0">
                <a:latin typeface="Arial Black" panose="020B0A04020102020204" pitchFamily="34" charset="0"/>
              </a:rPr>
              <a:t>: Entonces el ángel desapareció. Cornelio obedeció inmediatamente. Al día siguiente mientras los siervos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Cornelio se acercaban a Jope, Pedro subió a la terraza de la casa donde se hospedaba; Pedro tenía hambre decidió orar hasta que llegara la hora de comer. Pero repentinamente tuvo una visión; vio una gran sábana que bajaba del cielo llena con toda clase de animales y aves inmundos. Una voz le dijo: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4115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VOZ DE VARÓN</a:t>
            </a:r>
            <a:r>
              <a:rPr lang="es-MX" sz="2400" b="1" dirty="0" smtClean="0">
                <a:latin typeface="Arial Black" panose="020B0A04020102020204" pitchFamily="34" charset="0"/>
              </a:rPr>
              <a:t>: ¡mata a los animales y come Pedro!</a:t>
            </a: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PEDRO</a:t>
            </a:r>
            <a:r>
              <a:rPr lang="es-MX" sz="2400" b="1" dirty="0" smtClean="0">
                <a:latin typeface="Arial Black" panose="020B0A04020102020204" pitchFamily="34" charset="0"/>
              </a:rPr>
              <a:t>: Señor yo no puedo hacer eso, nunca he comido alimentos inmundos. </a:t>
            </a: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VOZ DE VARÓN</a:t>
            </a:r>
            <a:r>
              <a:rPr lang="es-MX" sz="2400" b="1" dirty="0" smtClean="0">
                <a:latin typeface="Arial Black" panose="020B0A04020102020204" pitchFamily="34" charset="0"/>
              </a:rPr>
              <a:t>: Dios los ha hecho limpios, no los llames inmundos. </a:t>
            </a: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400" b="1" dirty="0" smtClean="0">
                <a:latin typeface="Arial Black" panose="020B0A04020102020204" pitchFamily="34" charset="0"/>
              </a:rPr>
              <a:t>: Pedro vio la misma visión dos veces más y estaba confundido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558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ESPÍRITU SANTO (VOZ)</a:t>
            </a:r>
            <a:r>
              <a:rPr lang="es-MX" sz="2400" b="1" dirty="0" smtClean="0">
                <a:latin typeface="Arial Black" panose="020B0A04020102020204" pitchFamily="34" charset="0"/>
              </a:rPr>
              <a:t>: Abajo hay tres hombres que te buscan, ¡Ve con ellos! Yo los he enviado a ti. </a:t>
            </a: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400" b="1" dirty="0" smtClean="0">
                <a:latin typeface="Arial Black" panose="020B0A04020102020204" pitchFamily="34" charset="0"/>
              </a:rPr>
              <a:t>: Pedro bajó inmediatamente y se encontró con los tres mensajeros de Cornelio. </a:t>
            </a:r>
          </a:p>
          <a:p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PEDRO</a:t>
            </a:r>
            <a:r>
              <a:rPr lang="es-MX" sz="2400" b="1" dirty="0" smtClean="0">
                <a:latin typeface="Arial Black" panose="020B0A04020102020204" pitchFamily="34" charset="0"/>
              </a:rPr>
              <a:t>: Yo soy el hombre que buscan.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146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000" b="1" dirty="0" smtClean="0">
                <a:latin typeface="Arial Black" panose="020B0A04020102020204" pitchFamily="34" charset="0"/>
              </a:rPr>
              <a:t>: Así que al día siguiente Pedro y algunos amigos viajaron a la casa de Cornelio, mientras caminaban Pedro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pensaba en la visión, finalmente comprendió lo que significaba. Cuando llegaron encontraron la casa llena de personas.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Pedro le dijo a Cornelio: </a:t>
            </a: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PEDRO</a:t>
            </a:r>
            <a:r>
              <a:rPr lang="es-MX" sz="2000" b="1" dirty="0" smtClean="0">
                <a:latin typeface="Arial Black" panose="020B0A04020102020204" pitchFamily="34" charset="0"/>
              </a:rPr>
              <a:t>: Dios me ha mostrado que Él ama a todas las personas y me ha enviado para decirte las buenas nuevas acerca de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Jesús.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1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590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sz="2000" b="1" dirty="0" smtClean="0">
                <a:latin typeface="Arial Black" panose="020B0A04020102020204" pitchFamily="34" charset="0"/>
              </a:rPr>
              <a:t>: Entonces Pedro enseñó a la gente todo lo que sabía acerca de Jesús; Les habló en cuanto al evangelio de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Jesucristo y ellos sintieron el Espíritu Santo y supieron que era verdad. Cuando los amigos de Pedro descubrieron que había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predicado a personas que no eran judías, estaban asombrados. Pero Pedro les dijo que había aprendido que el evangelio de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Jesucristo es para todos.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63" y="0"/>
            <a:ext cx="5917474" cy="44565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613262" cy="4456598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530737" y="0"/>
            <a:ext cx="1613262" cy="4456598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14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Cornelio, su familia y sus amigos pronto fueron bautizados.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Dios ama a todas las personas, sin importar que idioma hablan o cual es el color de su piel o dónde viven. Y eso es lo que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Dios quiere que nosotros también sepamos. De la misma manera como Pedro sirvió a Cornelio en su comunidad, Dios nos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llama a nosotros a buscar activamente otros para que formen parte de su comunidad de fe. Nadie debe ser excluido. Dios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quiere que compartamos su amor invitando a otros a unirse a la familia de Dios.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5640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27693"/>
            <a:ext cx="9144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CRISTIANOS DE CUÑO</a:t>
            </a:r>
            <a:endParaRPr lang="es-MX" sz="2800" b="1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2"/>
            <a:ext cx="9144000" cy="53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454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#501 “MI VIDA AL SERVICIO DE DIOS”,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#510 “¿QUIÉN ESTÁ POR CRISTO?”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785"/>
            <a:ext cx="9153481" cy="57132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38090" y="1504739"/>
            <a:ext cx="186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# 302</a:t>
            </a:r>
            <a:endParaRPr lang="es-MX" sz="48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71"/>
            <a:ext cx="9144793" cy="67976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70709" y="1150861"/>
            <a:ext cx="74458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palabra de Dios dice; en esto conocerán todos que sois mis discípulos, si tuvieres amor los unos por los otros.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varias ocasiones Jesús habló de esto, el amor es la evidencia del discipulado, solamente el amor de Dios, nos guiará a un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mejoramiento espiritual en la gran tarea que Dios ha confiado en nuestras manos.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 POR LOS NIÑOS DE CUNA: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Himno # 496 Sus manos somos (himnario para adultos),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#122 Himnario infantil adventista.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descarga: https://www.youtube.com/watch?v=zebxyls8ES8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niños pueden llevar manos y pies decorados y reforzados para que al cantar los muestren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(DEPARTAMENTO DE INFANTES Y FAMILIA)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78290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PAPÁ</a:t>
            </a:r>
            <a:r>
              <a:rPr lang="es-MX" sz="2000" b="1" dirty="0" smtClean="0">
                <a:latin typeface="Arial Black" panose="020B0A04020102020204" pitchFamily="34" charset="0"/>
              </a:rPr>
              <a:t>: Familia, ¿estamos listos?</a:t>
            </a: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MARÍA</a:t>
            </a:r>
            <a:r>
              <a:rPr lang="es-MX" sz="2000" b="1" dirty="0" smtClean="0">
                <a:latin typeface="Arial Black" panose="020B0A04020102020204" pitchFamily="34" charset="0"/>
              </a:rPr>
              <a:t>: Sí papi, estamos listos para visitar a la mamita de Daniela, y ¿podremos orar con ella?, para que Jesús la cure pronto, no quiero que Daniela siga triste. </a:t>
            </a: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MAMÁ</a:t>
            </a:r>
            <a:r>
              <a:rPr lang="es-MX" sz="2000" b="1" dirty="0" smtClean="0">
                <a:latin typeface="Arial Black" panose="020B0A04020102020204" pitchFamily="34" charset="0"/>
              </a:rPr>
              <a:t>: Claro que sí, vayamos y oremos con ellas, Jesús también se preocupa por nuestros amigos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0628" y="445365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MAMÁ</a:t>
            </a:r>
            <a:r>
              <a:rPr lang="es-MX" sz="2000" b="1" dirty="0" smtClean="0">
                <a:latin typeface="Arial Black" panose="020B0A04020102020204" pitchFamily="34" charset="0"/>
              </a:rPr>
              <a:t>: Señora Ana, muchas gracias por recibirnos, mi hija María nos platicó de su situación y hemos venido a orar con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ustedes. (Daniela y María se saludan con un abrazo)</a:t>
            </a:r>
          </a:p>
          <a:p>
            <a:r>
              <a:rPr lang="es-MX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SEÑORA ANA</a:t>
            </a:r>
            <a:r>
              <a:rPr lang="es-MX" sz="2000" b="1" dirty="0" smtClean="0">
                <a:latin typeface="Arial Black" panose="020B0A04020102020204" pitchFamily="34" charset="0"/>
              </a:rPr>
              <a:t>: Cuánta alegría me da ver, que, en medio de la enfermedad, Daniela tiene una verdadera amiga, gracias por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venir, nunca habían orado por mí. 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(Se acerca Daniela y le da un abrazo)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6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(DEPARTAMENTO DE MENORES Y FAMILIA)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095601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MATEO</a:t>
            </a:r>
            <a:r>
              <a:rPr lang="es-MX" b="1" dirty="0" smtClean="0">
                <a:latin typeface="Arial Black" panose="020B0A04020102020204" pitchFamily="34" charset="0"/>
              </a:rPr>
              <a:t>: Mamá, el día de hoy en la escuela Carlitos mi compañero del salón no llevó lonche y los demás niños se rieron de él, y también le dicen cosas que lo hacen sentir mal.</a:t>
            </a:r>
          </a:p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MAMÁ</a:t>
            </a:r>
            <a:r>
              <a:rPr lang="es-MX" b="1" dirty="0" smtClean="0">
                <a:latin typeface="Arial Black" panose="020B0A04020102020204" pitchFamily="34" charset="0"/>
              </a:rPr>
              <a:t>: Y, ¿qué hiciste tú?</a:t>
            </a:r>
          </a:p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MATEO</a:t>
            </a:r>
            <a:r>
              <a:rPr lang="es-MX" b="1" dirty="0" smtClean="0">
                <a:latin typeface="Arial Black" panose="020B0A04020102020204" pitchFamily="34" charset="0"/>
              </a:rPr>
              <a:t>: Mamá yo le dije que no se sintiera mal y que no se preocupara, y le invité de mi lonche. Además, para que se alegre lo invité a venir con nosotros al departamento este sábado, quiero que él también escuche sobre nuestro Dios y disfrute de las actividades con los demás niños, así como yo disfruto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248503" cy="35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7341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HERMANA</a:t>
            </a:r>
            <a:r>
              <a:rPr lang="es-MX" b="1" dirty="0" smtClean="0">
                <a:latin typeface="Arial Black" panose="020B0A04020102020204" pitchFamily="34" charset="0"/>
              </a:rPr>
              <a:t>: Hermano, me alegro que no te dé pena compartir sobre nuestro Dios, estoy segura de que en el departamento Carlitos se sentirá muy bien. Mamá este sábado pasemos a buscar a Carlitos. </a:t>
            </a:r>
          </a:p>
          <a:p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MAMÁ</a:t>
            </a:r>
            <a:r>
              <a:rPr lang="es-MX" b="1" dirty="0" smtClean="0">
                <a:latin typeface="Arial Black" panose="020B0A04020102020204" pitchFamily="34" charset="0"/>
              </a:rPr>
              <a:t>: Claro que sí hijos. </a:t>
            </a:r>
          </a:p>
          <a:p>
            <a:endParaRPr lang="es-MX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16" y="0"/>
            <a:ext cx="4491815" cy="55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36">
            <a:off x="3912904" y="1098192"/>
            <a:ext cx="1318193" cy="11741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1093796">
            <a:off x="3390902" y="2437000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7976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2147" y="1070542"/>
            <a:ext cx="72890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NARRADOR</a:t>
            </a:r>
            <a:r>
              <a:rPr lang="es-MX" dirty="0" smtClean="0"/>
              <a:t>: </a:t>
            </a:r>
            <a:r>
              <a:rPr lang="es-MX" sz="3600" b="1" dirty="0" smtClean="0">
                <a:latin typeface="Lucida Calligraphy" panose="03010101010101010101" pitchFamily="66" charset="0"/>
              </a:rPr>
              <a:t>Compartimos el amor de Dios cuando llevamos a cabo diferentes acciones por los demás, cuando oramos por las dificultades que pasan los demás e invitamos a otros a formar parte de la familia de Dios</a:t>
            </a:r>
            <a:endParaRPr lang="es-MX" sz="36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7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otras partes del mundo, diferentes personas testifican, Dios en su palabra dijo que debe ser predicado el evangelio en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todo el mundo, eso significa que debemos llevar el mensaje a los que nos rodean. Escuchemos un testimonio que viene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otra parte del mundo.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Nosotros compartimos el amor de Dios al entregar nuestras ofrendas para que muchos más puedan conocer del amor de Dios y puedan ser parte de esta hermosa familia espiritual.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0891"/>
            <a:ext cx="9144000" cy="52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8012" y="4506240"/>
            <a:ext cx="273587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VICTOR Y EUNICE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67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“Al procurar ganar a otros para Cristo, llevando la preocupación por las almas en nuestras oraciones, nuestros propios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corazones palpitarán bajo la vivificante influencia de la gracia de Dios; nuestros propios afectos resplandecerán con más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divino fervor: nuestra vida cristiana toda será más real, más ferviente, más llena de oración.” PVGM, 289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667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56905" y="1005840"/>
            <a:ext cx="25282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Oración 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Rodillas</a:t>
            </a:r>
            <a:endParaRPr lang="es-MX" sz="4000" b="1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0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 PARA MEMORIZAR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990011" cy="62481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90010" y="646331"/>
            <a:ext cx="4153990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ENCENDIDOS CON LA GLORIA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DE DIOS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10" y="2899954"/>
            <a:ext cx="4153989" cy="39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42552" y="1308186"/>
            <a:ext cx="74588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Señor nos llama hoy vez tras vez a su obra como llamó a Mateo, Juan y Pedro. Si su amor mueve nuestros corazones seremos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felices de ser sus colaboradores, tendremos muy claro cuál es nuestro deber y aspiraciones altruistas.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Dios nos use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poderosamente para compartir su palabra mientras esperamos la pronta venida de Cristo.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46906" y="496389"/>
            <a:ext cx="325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CONCLUSIÓN</a:t>
            </a:r>
            <a:endParaRPr lang="es-MX" sz="32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557 “YO QUIERO TRABAJAR”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ORACION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5019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6488668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00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238206" y="678657"/>
            <a:ext cx="39057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“Recorría Jesús todas las ciudades y aldeas, enseñando en las sinagogas de ellos, y predicando el evangelio del reino, y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sanando toda enfermedad y toda dolencia en el pueblo”.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(Mateo 9:35)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238207" cy="68539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flipH="1">
            <a:off x="5238206" y="0"/>
            <a:ext cx="39057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43414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1. INVITAR A CADA MIEMBRO DE IGLESIA A PARTICIPAR EN EL CUMPLIMIENTO DE LA MISIÓN EN LA PREDICACIÓN.</a:t>
            </a:r>
          </a:p>
          <a:p>
            <a:r>
              <a:rPr lang="es-MX" sz="2000" b="1" dirty="0" smtClean="0">
                <a:latin typeface="Arial Black" panose="020B0A04020102020204" pitchFamily="34" charset="0"/>
              </a:rPr>
              <a:t>2. INVITAR A NUESTROS AMIGOS Y FAMILIARES A FORMAR PARTE DE LA GRAN FAMILIA DE LA IASD.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78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6205" y="1090616"/>
            <a:ext cx="77985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el territorio de la Unión Mexicana Interoceánica, las estadísticas del INEGI muestran que, hasta el año 2021 somos un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total de 22, 111, 301 habitantes.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la cantidad de miembros bautizados hasta el mes de junio 2022 es de 213,557. Eso quiere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decir que aún nos falta por alcanzar una gran parte de personas en nuestras comunidades.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5393" y="797509"/>
            <a:ext cx="77332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 queremos alcanzar a todas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esas personas, cada miembro bautizado de la iglesia UMI, necesita evangelizar un promedio de 102 personas para que todo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este territorio sea parte de la gran familia de Dios de la IASD.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 alarmante ver estos datos y esto debería motivarnos 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convertirnos en un verdadero discípulo de Cristo e involucrarnos en el cumplimiento de la misión.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89612" y="963922"/>
            <a:ext cx="53427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Niño 1: Compartes el amor de Dios cuando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2: Buscas un alma para Cristo.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3: Invitas a tus amigos a la iglesia.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4: Encomiendas a 5 personas en oración cada día.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5: No sientes temor para salir y predicar.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6: Visitas a los que no tienen esperanza.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7: Estudias la Biblia con otras personas.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50423" y="1057313"/>
            <a:ext cx="5486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Niño 8: Nos preocupamos por las necesidades de los demás.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9: Imitas a Cristo al predicar su palabra.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10: Das tus dones para la salvación de otros.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11: Ofreces la oportunidad de una vida nueva.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Niño 12: Somos sus manos y sus pies para guiar a otros al Salvador.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(Al final todos juntos dicen BIENVENIDOS)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</TotalTime>
  <Words>1634</Words>
  <Application>Microsoft Office PowerPoint</Application>
  <PresentationFormat>Presentación en pantalla (4:3)</PresentationFormat>
  <Paragraphs>119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Lucida Calligraphy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41</cp:revision>
  <dcterms:created xsi:type="dcterms:W3CDTF">2023-06-20T17:43:12Z</dcterms:created>
  <dcterms:modified xsi:type="dcterms:W3CDTF">2023-06-21T01:07:40Z</dcterms:modified>
</cp:coreProperties>
</file>