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58" r:id="rId3"/>
    <p:sldId id="260" r:id="rId4"/>
    <p:sldId id="271" r:id="rId5"/>
    <p:sldId id="267" r:id="rId6"/>
    <p:sldId id="257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8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4" r:id="rId26"/>
    <p:sldId id="286" r:id="rId27"/>
    <p:sldId id="287" r:id="rId28"/>
    <p:sldId id="281" r:id="rId29"/>
    <p:sldId id="282" r:id="rId30"/>
    <p:sldId id="285" r:id="rId31"/>
    <p:sldId id="283" r:id="rId32"/>
    <p:sldId id="288" r:id="rId3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0F837-623A-4C07-B0A8-EB4112A4A2CD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044593-2BF6-4E68-9ABA-28A3C6FD9C1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1383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044593-2BF6-4E68-9ABA-28A3C6FD9C19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2171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9773-07F4-47A6-A5C3-558DDD24D39A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ED4C-302D-4AA0-8D94-80D49B16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3941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9773-07F4-47A6-A5C3-558DDD24D39A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ED4C-302D-4AA0-8D94-80D49B16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85106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9773-07F4-47A6-A5C3-558DDD24D39A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ED4C-302D-4AA0-8D94-80D49B16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449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9773-07F4-47A6-A5C3-558DDD24D39A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ED4C-302D-4AA0-8D94-80D49B16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7787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9773-07F4-47A6-A5C3-558DDD24D39A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ED4C-302D-4AA0-8D94-80D49B16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668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9773-07F4-47A6-A5C3-558DDD24D39A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ED4C-302D-4AA0-8D94-80D49B16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813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9773-07F4-47A6-A5C3-558DDD24D39A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ED4C-302D-4AA0-8D94-80D49B16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868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9773-07F4-47A6-A5C3-558DDD24D39A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ED4C-302D-4AA0-8D94-80D49B16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2292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9773-07F4-47A6-A5C3-558DDD24D39A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ED4C-302D-4AA0-8D94-80D49B16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225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9773-07F4-47A6-A5C3-558DDD24D39A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ED4C-302D-4AA0-8D94-80D49B16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9290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69773-07F4-47A6-A5C3-558DDD24D39A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AED4C-302D-4AA0-8D94-80D49B16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9355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69773-07F4-47A6-A5C3-558DDD24D39A}" type="datetimeFigureOut">
              <a:rPr lang="es-MX" smtClean="0"/>
              <a:t>08/06/2023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1AED4C-302D-4AA0-8D94-80D49B166C8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9024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“Y TENÍAN EN COMÚN TODAS LAS COSAS”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5901668"/>
            <a:ext cx="981075" cy="87389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753769"/>
            <a:ext cx="95398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220"/>
            <a:ext cx="9144000" cy="523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8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47253" y="3812554"/>
            <a:ext cx="80494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solidFill>
                  <a:srgbClr val="FFFF00"/>
                </a:solidFill>
                <a:latin typeface="Arial Black" panose="020B0A04020102020204" pitchFamily="34" charset="0"/>
              </a:rPr>
              <a:t>Fue la presencia del Espíritu Santo la que inspiró a los discípulos y los primeros cristianos. Gracias a Él, dentro de cada uno de ellos había amor, sinceridad, misericordia, paz y alegría que se reflejaban en la comunidad.</a:t>
            </a:r>
          </a:p>
        </p:txBody>
      </p:sp>
    </p:spTree>
    <p:extLst>
      <p:ext uri="{BB962C8B-B14F-4D97-AF65-F5344CB8AC3E}">
        <p14:creationId xmlns:p14="http://schemas.microsoft.com/office/powerpoint/2010/main" val="282845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565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Las personas asombradas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miraban a los cristianos y seguramente más de uno motivado por el testimonio de ellos dijo ¡Yo quiero ser uno de ellos</a:t>
            </a:r>
            <a:r>
              <a:rPr lang="es-MX" sz="2000" b="1" dirty="0" smtClean="0">
                <a:latin typeface="Arial Black" panose="020B0A04020102020204" pitchFamily="34" charset="0"/>
              </a:rPr>
              <a:t>!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¿</a:t>
            </a:r>
            <a:r>
              <a:rPr lang="es-MX" sz="2000" b="1" dirty="0" smtClean="0">
                <a:latin typeface="Arial Black" panose="020B0A04020102020204" pitchFamily="34" charset="0"/>
              </a:rPr>
              <a:t>Te gustaría </a:t>
            </a:r>
            <a:r>
              <a:rPr lang="es-MX" sz="2000" b="1" dirty="0">
                <a:latin typeface="Arial Black" panose="020B0A04020102020204" pitchFamily="34" charset="0"/>
              </a:rPr>
              <a:t>que las personas en tu comunidad expresaran con alegría lo mismo?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4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9800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¡Como iglesia necesitamos una doble porción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del Espíritu Santo! Hoy a través de este programa clamaremos a Dios por una porción para que la bendición que se derramó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aquel tiempo se nos sea otorgada.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9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2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582067"/>
            <a:ext cx="38675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Que el siguiente himno sea una oración sincera saliente de nuestro corazón hacia Dios, de tal forma que podamos ser </a:t>
            </a:r>
            <a:r>
              <a:rPr lang="es-MX" sz="2000" b="1" dirty="0" smtClean="0">
                <a:latin typeface="Arial Black" panose="020B0A04020102020204" pitchFamily="34" charset="0"/>
              </a:rPr>
              <a:t>llenos no </a:t>
            </a:r>
            <a:r>
              <a:rPr lang="es-MX" sz="2000" b="1" dirty="0">
                <a:latin typeface="Arial Black" panose="020B0A04020102020204" pitchFamily="34" charset="0"/>
              </a:rPr>
              <a:t>con una, sino, con una doble porción de su Santo Espíritu. Entonemos con firmeza el himno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</a:t>
            </a:r>
            <a:r>
              <a:rPr lang="es-MX" sz="2000" b="1" dirty="0">
                <a:latin typeface="Arial Black" panose="020B0A04020102020204" pitchFamily="34" charset="0"/>
              </a:rPr>
              <a:t>190 “Santo </a:t>
            </a:r>
            <a:r>
              <a:rPr lang="es-MX" sz="2000" b="1" dirty="0" smtClean="0">
                <a:latin typeface="Arial Black" panose="020B0A04020102020204" pitchFamily="34" charset="0"/>
              </a:rPr>
              <a:t>Espíritu </a:t>
            </a:r>
            <a:r>
              <a:rPr lang="es-MX" sz="2000" b="1" dirty="0" smtClean="0">
                <a:latin typeface="Arial Black" panose="020B0A04020102020204" pitchFamily="34" charset="0"/>
              </a:rPr>
              <a:t>de Cristo</a:t>
            </a:r>
            <a:r>
              <a:rPr lang="es-MX" sz="2000" b="1" dirty="0">
                <a:latin typeface="Arial Black" panose="020B0A04020102020204" pitchFamily="34" charset="0"/>
              </a:rPr>
              <a:t>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 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572" y="523219"/>
            <a:ext cx="5276428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7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0372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27018" y="1632147"/>
            <a:ext cx="60128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Muchos los veían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y se asombraban, otros los miraban con el entusiasmo de formar parte del grupo. Qué bonito sería que las personas al ver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nuestra iglesia pudieran tener el mismo deseo.</a:t>
            </a:r>
          </a:p>
        </p:txBody>
      </p:sp>
    </p:spTree>
    <p:extLst>
      <p:ext uri="{BB962C8B-B14F-4D97-AF65-F5344CB8AC3E}">
        <p14:creationId xmlns:p14="http://schemas.microsoft.com/office/powerpoint/2010/main" val="191773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91200" y="732093"/>
            <a:ext cx="3352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“Todos los que habían creído estaban juntos, y tenían en común todas las cosas”.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</a:t>
            </a:r>
            <a:r>
              <a:rPr lang="es-MX" sz="2000" b="1" dirty="0">
                <a:latin typeface="Arial Black" panose="020B0A04020102020204" pitchFamily="34" charset="0"/>
              </a:rPr>
              <a:t>primeros cristianos compartían tiempo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juntos, eran una iglesia unida.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Ellos </a:t>
            </a:r>
            <a:r>
              <a:rPr lang="es-MX" sz="2000" b="1" dirty="0">
                <a:latin typeface="Arial Black" panose="020B0A04020102020204" pitchFamily="34" charset="0"/>
              </a:rPr>
              <a:t>jugaban, cantaban, reían, aprendía más de Dios y oraban los unos por los otros. Sin duda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alguna, la unidad marcaba la diferencia en la relación que tenían como </a:t>
            </a:r>
            <a:r>
              <a:rPr lang="es-MX" sz="2000" b="1" dirty="0" smtClean="0">
                <a:latin typeface="Arial Black" panose="020B0A04020102020204" pitchFamily="34" charset="0"/>
              </a:rPr>
              <a:t>iglesia.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7912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2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b="1" dirty="0" smtClean="0">
                <a:latin typeface="Arial Black" panose="020B0A04020102020204" pitchFamily="34" charset="0"/>
              </a:rPr>
              <a:t> </a:t>
            </a:r>
            <a:r>
              <a:rPr lang="es-MX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646331"/>
            <a:ext cx="9144000" cy="400110"/>
          </a:xfrm>
          <a:prstGeom prst="rect">
            <a:avLst/>
          </a:prstGeom>
          <a:solidFill>
            <a:srgbClr val="FF99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DISCIPULADO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ENSEÑÁNDOLES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46440"/>
            <a:ext cx="9144001" cy="52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9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8726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“Y vendían sus propiedades y sus bienes, y lo repartían a todos según la necesidad de cada uno” La solidaridad caracterizaba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 este grupo de personas. Cada miembro era amado por igual y esto hacía que cuando alguno pasaba una dificultad fuera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fácil para el grupo solidarizarse con </a:t>
            </a:r>
            <a:r>
              <a:rPr lang="es-MX" sz="2000" b="1" dirty="0" smtClean="0">
                <a:latin typeface="Arial Black" panose="020B0A04020102020204" pitchFamily="34" charset="0"/>
              </a:rPr>
              <a:t>Él.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73" y="0"/>
            <a:ext cx="5417128" cy="50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0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28828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Sería una bendición enorme que tú y yo podamos </a:t>
            </a:r>
            <a:r>
              <a:rPr lang="es-MX" sz="2000" b="1" dirty="0" smtClean="0">
                <a:latin typeface="Arial Black" panose="020B0A04020102020204" pitchFamily="34" charset="0"/>
              </a:rPr>
              <a:t>solidarizarnos como </a:t>
            </a:r>
            <a:r>
              <a:rPr lang="es-MX" sz="2000" b="1" dirty="0">
                <a:latin typeface="Arial Black" panose="020B0A04020102020204" pitchFamily="34" charset="0"/>
              </a:rPr>
              <a:t>iglesia </a:t>
            </a:r>
            <a:r>
              <a:rPr lang="es-MX" sz="2000" b="1" dirty="0" smtClean="0">
                <a:latin typeface="Arial Black" panose="020B0A04020102020204" pitchFamily="34" charset="0"/>
              </a:rPr>
              <a:t>los unos </a:t>
            </a:r>
            <a:r>
              <a:rPr lang="es-MX" sz="2000" b="1" dirty="0">
                <a:latin typeface="Arial Black" panose="020B0A04020102020204" pitchFamily="34" charset="0"/>
              </a:rPr>
              <a:t>con los otros y en los momentos de aflicción y necesidad estar presentes para interceder en la oración, pero </a:t>
            </a:r>
            <a:r>
              <a:rPr lang="es-MX" sz="2000" b="1" dirty="0" smtClean="0">
                <a:latin typeface="Arial Black" panose="020B0A04020102020204" pitchFamily="34" charset="0"/>
              </a:rPr>
              <a:t>también para </a:t>
            </a:r>
            <a:r>
              <a:rPr lang="es-MX" sz="2000" b="1" dirty="0">
                <a:latin typeface="Arial Black" panose="020B0A04020102020204" pitchFamily="34" charset="0"/>
              </a:rPr>
              <a:t>suplir las necesidades que nos sean posible como hermanos.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01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29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2836"/>
            <a:ext cx="9144000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¡QUE TODO LO QUE RESPIRA ALABE AL SEÑOR! ¡ALELUYA!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¡ALABADO SEA EL SEÑOR! SALMO 150:6. CON ALEGRÍA ENTONEMOS EL HIMNO #497 “MANOS”.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ESPECIAL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85782"/>
            <a:ext cx="9144001" cy="537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19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#485 “UNIDOS EN VERDAD”, </a:t>
            </a: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 #181 “UNA ESPERANZA”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50"/>
            <a:ext cx="9144000" cy="56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1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MISIONERO MUNDIAL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5985164"/>
            <a:ext cx="9143999" cy="14408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2909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6865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“Y perseverando unánimes cada día en el templo”.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La </a:t>
            </a:r>
            <a:r>
              <a:rPr lang="es-MX" sz="2000" b="1" dirty="0">
                <a:latin typeface="Arial Black" panose="020B0A04020102020204" pitchFamily="34" charset="0"/>
              </a:rPr>
              <a:t>perseverancia era parte clave del trabajo de esta iglesia.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Los primeros cristianos </a:t>
            </a:r>
            <a:r>
              <a:rPr lang="es-MX" sz="2000" b="1" dirty="0">
                <a:latin typeface="Arial Black" panose="020B0A04020102020204" pitchFamily="34" charset="0"/>
              </a:rPr>
              <a:t>sabían que tenían que perseverar,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lo </a:t>
            </a:r>
            <a:r>
              <a:rPr lang="es-MX" sz="2000" b="1" dirty="0">
                <a:latin typeface="Arial Black" panose="020B0A04020102020204" pitchFamily="34" charset="0"/>
              </a:rPr>
              <a:t>hacían en la lectura de la biblia y el aprendizaje de la misma, también en </a:t>
            </a:r>
            <a:r>
              <a:rPr lang="es-MX" sz="2000" b="1" dirty="0" smtClean="0">
                <a:latin typeface="Arial Black" panose="020B0A04020102020204" pitchFamily="34" charset="0"/>
              </a:rPr>
              <a:t>las buenas </a:t>
            </a:r>
            <a:r>
              <a:rPr lang="es-MX" sz="2000" b="1" dirty="0">
                <a:latin typeface="Arial Black" panose="020B0A04020102020204" pitchFamily="34" charset="0"/>
              </a:rPr>
              <a:t>obras, aunque no tuvieran la respuesta deseada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51144"/>
            <a:ext cx="9144000" cy="60198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3768436"/>
            <a:ext cx="900546" cy="80356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2668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01166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gente los miraba con asombro, eran una iglesia que </a:t>
            </a:r>
            <a:r>
              <a:rPr lang="es-MX" sz="2000" b="1" dirty="0" smtClean="0">
                <a:latin typeface="Arial Black" panose="020B0A04020102020204" pitchFamily="34" charset="0"/>
              </a:rPr>
              <a:t>perseveraba en </a:t>
            </a:r>
            <a:r>
              <a:rPr lang="es-MX" sz="2000" b="1" dirty="0">
                <a:latin typeface="Arial Black" panose="020B0A04020102020204" pitchFamily="34" charset="0"/>
              </a:rPr>
              <a:t>todo. Que bien haríamos en tomar el mismo ejemplo de perseverancia, como hermanos somos invitados a perseverar </a:t>
            </a:r>
            <a:r>
              <a:rPr lang="es-MX" sz="2000" b="1" dirty="0" smtClean="0">
                <a:latin typeface="Arial Black" panose="020B0A04020102020204" pitchFamily="34" charset="0"/>
              </a:rPr>
              <a:t>en todo</a:t>
            </a:r>
            <a:r>
              <a:rPr lang="es-MX" sz="2000" b="1" dirty="0">
                <a:latin typeface="Arial Black" panose="020B0A04020102020204" pitchFamily="34" charset="0"/>
              </a:rPr>
              <a:t>. Perseveremos en el buen trato a los demás, perseveremos en sonreír, en hacer buenas obras.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71710" cy="510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5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" y="471055"/>
            <a:ext cx="2971967" cy="95410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INFORME </a:t>
            </a:r>
          </a:p>
          <a:p>
            <a:pPr algn="ctr"/>
            <a:r>
              <a:rPr lang="es-MX" sz="28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SECRETARIAL</a:t>
            </a:r>
            <a:endParaRPr lang="es-MX" sz="28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247" y="4711061"/>
            <a:ext cx="98154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86358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“Así que, los que recibieron su palabra fueron bautizados; y se añadieron aquel día como tres mil personas”. Sin duda alguna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el informe de lo sucedido por parte de Pedro fue de gran felicidad para la iglesia de aquel entonces. Que bendición es </a:t>
            </a:r>
            <a:r>
              <a:rPr lang="es-MX" sz="2000" b="1" dirty="0" smtClean="0">
                <a:latin typeface="Arial Black" panose="020B0A04020102020204" pitchFamily="34" charset="0"/>
              </a:rPr>
              <a:t>trabajar para </a:t>
            </a:r>
            <a:r>
              <a:rPr lang="es-MX" sz="2000" b="1" dirty="0">
                <a:latin typeface="Arial Black" panose="020B0A04020102020204" pitchFamily="34" charset="0"/>
              </a:rPr>
              <a:t>el Señor y qué alegría compartir con otros lo que Él ha </a:t>
            </a:r>
            <a:r>
              <a:rPr lang="es-MX" sz="2000" b="1" dirty="0" smtClean="0">
                <a:latin typeface="Arial Black" panose="020B0A04020102020204" pitchFamily="34" charset="0"/>
              </a:rPr>
              <a:t>hecho.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5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0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35782" y="1074509"/>
            <a:ext cx="340821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Y partiendo el pan en las casas, comían juntos con alegría y sencillez de corazón”. La alegría y la humildad forman parte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vital de la vida del cristiano, ambas deberían estar presentes en cada parte de nuestro día. ¿Qué mejor fuente de alegría y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humildad que la palabra de Dios?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35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6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44001" cy="680535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48690" y="1443658"/>
            <a:ext cx="586047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“Y teniendo favor con todo el pueblo”. Las relaciones interpersonales siempre han sido importantes y la iglesia de los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primeros cristianos lo sabía. No dudo en que más de un vecino era difícil de tolerar o que más de una persona buscaba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encontrar algún pleito o desacuerdo con ellos, sin embargo, que maravilla escuchar que la relación de los primeros cristianos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con el pueblo era buena y agradable.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13705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7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3860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503217" y="1572642"/>
            <a:ext cx="613756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El Señor desea que nuestra relación con los vecinos, nuestra familia, compañeros de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trabajo o de escuela y sobre todo entre hermanos, sea de lo mejor. Si la unidad, solidaridad, perseverancia y un espíritu de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alabanza reina en nuestro corazón daremos muestras de que el Espíritu Santo nos acompaña y no solamente nosotros lo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sabremos si no todas las personas alrededor y así como Dios lo hacía con su pueblo en aquel entonces “El mismo traerá a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los que deban ser salvos” </a:t>
            </a:r>
            <a:endParaRPr lang="es-MX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b="1" dirty="0" smtClean="0">
                <a:latin typeface="Arial Black" panose="020B0A04020102020204" pitchFamily="34" charset="0"/>
              </a:rPr>
              <a:t>¿</a:t>
            </a:r>
            <a:r>
              <a:rPr lang="es-MX" b="1" dirty="0">
                <a:latin typeface="Arial Black" panose="020B0A04020102020204" pitchFamily="34" charset="0"/>
              </a:rPr>
              <a:t>Acaso no nos gustaría que así fuese?</a:t>
            </a:r>
          </a:p>
        </p:txBody>
      </p:sp>
    </p:spTree>
    <p:extLst>
      <p:ext uri="{BB962C8B-B14F-4D97-AF65-F5344CB8AC3E}">
        <p14:creationId xmlns:p14="http://schemas.microsoft.com/office/powerpoint/2010/main" val="260490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REPASO DE LA LECCIÓN # 11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195455" y="646330"/>
            <a:ext cx="3948545" cy="33547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SELLO DE DIOS Y LA MARCA DE LA BESTIA-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PRIMERA PARTE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5195455" cy="620987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54" y="4001095"/>
            <a:ext cx="3948546" cy="285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9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8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“Alabando a Dios”. La alabanza a través de los himnos era parte de la respuesta del pueblo a las bendiciones del Señor. Sin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duda alguna los cantos nos elevan al trono de la gracia. Participemos juntos del himno </a:t>
            </a:r>
            <a:r>
              <a:rPr lang="es-MX" sz="2000" b="1" dirty="0" smtClean="0">
                <a:latin typeface="Arial Black" panose="020B0A04020102020204" pitchFamily="34" charset="0"/>
              </a:rPr>
              <a:t>#485 “UNIDOS EN VERDAD</a:t>
            </a:r>
            <a:r>
              <a:rPr lang="es-MX" b="1" dirty="0" smtClean="0">
                <a:latin typeface="Arial Black" panose="020B0A04020102020204" pitchFamily="34" charset="0"/>
              </a:rPr>
              <a:t>”.</a:t>
            </a:r>
            <a:endParaRPr lang="es-MX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FINAL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11" y="1754326"/>
            <a:ext cx="7955578" cy="604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7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8300"/>
            <a:ext cx="914400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“Y el Señor añadía cada día a la iglesia los que habían de ser salvos”. Que maravillosa intervención de parte del Señor.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Oremos para que un milagro así suceda en nuestro medio.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489"/>
            <a:ext cx="9144000" cy="524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4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954982" y="5818909"/>
            <a:ext cx="2064327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0047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53427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Nosotros haríamos bien en ser una iglesia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unida, una iglesia que comparta tiempo juntos para reír, aprender, meditar, ayudar, pero sobre todo para orar los unos por </a:t>
            </a:r>
            <a:r>
              <a:rPr lang="es-MX" sz="2000" b="1" dirty="0" smtClean="0">
                <a:latin typeface="Arial Black" panose="020B0A04020102020204" pitchFamily="34" charset="0"/>
              </a:rPr>
              <a:t>los otros</a:t>
            </a:r>
            <a:r>
              <a:rPr lang="es-MX" sz="2000" b="1" dirty="0">
                <a:latin typeface="Arial Black" panose="020B0A04020102020204" pitchFamily="34" charset="0"/>
              </a:rPr>
              <a:t>. Comencemos ahora, vamos a orar.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ORACIÓN DE RODILLAS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4"/>
            <a:ext cx="9144001" cy="481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8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6358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Hechos 2:43 – 47 relata una serie de cualidades que existían dentro de los primeros cristianos.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Estas </a:t>
            </a:r>
            <a:r>
              <a:rPr lang="es-MX" sz="2400" b="1" dirty="0">
                <a:latin typeface="Arial Black" panose="020B0A04020102020204" pitchFamily="34" charset="0"/>
              </a:rPr>
              <a:t>cualidades </a:t>
            </a:r>
            <a:r>
              <a:rPr lang="es-MX" sz="2400" b="1" dirty="0" smtClean="0">
                <a:latin typeface="Arial Black" panose="020B0A04020102020204" pitchFamily="34" charset="0"/>
              </a:rPr>
              <a:t>eran producto </a:t>
            </a:r>
            <a:r>
              <a:rPr lang="es-MX" sz="2400" b="1" dirty="0">
                <a:latin typeface="Arial Black" panose="020B0A04020102020204" pitchFamily="34" charset="0"/>
              </a:rPr>
              <a:t>de la presencia del Espíritu Santo en cada uno de ellos y facilitaban la testificación del grupo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LECTURA BÍBLICA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440192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285018" y="4489655"/>
            <a:ext cx="762000" cy="3178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0767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PROPÓSITO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5209307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RECONOCER LA IMPORTANCIA DEL ESPÍRITU SANTO EN EL CORRECTO FUNCIONAMIENTO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DE LA IGLESIA Y EXPERIMENTAR LAS CUALIDADES QUE PRODUCE EN EL CRISTIANO,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PARA TESTIFICAR FIELMENTE DE SU AMOR.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366" y="523220"/>
            <a:ext cx="4904651" cy="44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8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INTRODUCCIÓN 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511497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Hechos capítulo 2 nos relata los acontecimientos que sucedieron en el día de Pentecostés.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El Espíritu Santo descendió con poder sobre los discípulos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y en aquel momento después de la predicación de Pedro,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casi tres mil personas fueran bautizadas y llenas de Él.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5828"/>
            <a:ext cx="9144000" cy="446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0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78118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Cuando la gente miraba a los nuevos creyentes, se asombraban y maravillaban por el tipo de relación que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tenían entre ellos, estaban llenos del Espíritu Santo y esto les permitía vivir de tal forma.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8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6431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Hoy nuestra Iglesia necesita ser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llena del Espíritu Santo y vivir una vida semejante a la de los primeros cristianos, de tal manera que nuestra convivencia sea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un poderoso testimonio para las personas que nos rodean.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37840" cy="51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218</TotalTime>
  <Words>1211</Words>
  <Application>Microsoft Office PowerPoint</Application>
  <PresentationFormat>Presentación en pantalla (4:3)</PresentationFormat>
  <Paragraphs>90</Paragraphs>
  <Slides>32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35</cp:revision>
  <dcterms:created xsi:type="dcterms:W3CDTF">2023-06-08T00:55:08Z</dcterms:created>
  <dcterms:modified xsi:type="dcterms:W3CDTF">2023-06-08T14:55:44Z</dcterms:modified>
</cp:coreProperties>
</file>