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8" r:id="rId5"/>
    <p:sldId id="270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7" r:id="rId31"/>
    <p:sldId id="288" r:id="rId32"/>
    <p:sldId id="290" r:id="rId33"/>
    <p:sldId id="291" r:id="rId34"/>
    <p:sldId id="293" r:id="rId35"/>
    <p:sldId id="294" r:id="rId36"/>
    <p:sldId id="295" r:id="rId37"/>
    <p:sldId id="284" r:id="rId38"/>
    <p:sldId id="285" r:id="rId39"/>
    <p:sldId id="289" r:id="rId40"/>
    <p:sldId id="296" r:id="rId41"/>
    <p:sldId id="297" r:id="rId4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09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08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709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91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100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776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69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526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04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82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409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BF0-A274-4E03-BDDF-5671C6280C14}" type="datetimeFigureOut">
              <a:rPr lang="es-MX" smtClean="0"/>
              <a:t>05/04/2023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7F591-5950-46D7-B1AF-081955054D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804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“ESCUCHAD LA VOZ DE DIOS”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" y="5637627"/>
            <a:ext cx="1065042" cy="106504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77107" y="5693094"/>
            <a:ext cx="893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775"/>
            <a:ext cx="9133575" cy="50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53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 muestra la preocupación y la importancia que Dios le daba a los asuntos humanos. En esta mañana, reflexionaremos en la misericordia de Dios a lo largo de la historia, al levantar a sus profetas con un mensaje de gracia y esperanza.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2136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Reflexionemos un momento en la escena de Natán y su incomoda conversación con David. Sin duda no fue un momento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agradable para David, seguramente se habrá puesto pálido al momento en que todos en el palacio escucharon que había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adulterado con la mujer de uno de sus siervos, para después mandarlo a matar.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7693"/>
            <a:ext cx="3657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Apliquemos ese momento a nuestras vidas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¿Qué haría usted si en el transcurso del culto, una persona enviada por Dios le hace saber el pecado que usted ha ocultado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durante muchos años? ¿Lo calificaría como un acto de demencia? ¿Se ofendería? ¿Aceptaría el mensaje que trae para usted?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2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Cualquiera que sea la actitud que usted tome ¿Verdad que no resultaría tan sencillo escuchar a la voz de Dios? Lo cierto 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que, aunque no sería nada fácil escuchar al enviado del Señor, resultaría beneficiosos el saber que Dios se preocupa tanto por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usted, que envío a alguien para que le hiciera ver su error y le diera la oportunidad de recapacitar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67371" cy="63347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7452" y="1617785"/>
            <a:ext cx="177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312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793502" y="815926"/>
            <a:ext cx="1350498" cy="119575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19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3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¿Se ha preguntado cómo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escuchar la voz de Dios? ¿Quisiera conocer su voluntad? Escuche y preste atención a sus profetas.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5860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RELACIÓN DEL DISCÍPULO CON LA MISIÓN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2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Profeta: Para referirse a profeta como sujeto, el hebreo emplea la palabra “nabí” y hace referencia a un líder que afirma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poseer una inspiración divina. Puede ser un hombre o una mujer, a los cuales Dios ha dado el don de profecía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(Efesios 4:11; 1 Corintios 12:28; 14:29; Hechos 11:27; 13:1).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30458" y="898382"/>
            <a:ext cx="70830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Son individuos llamados y facultados por Dios para declarar su voluntad a su pueblo,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incluyendo la revelación de sus planes futuros de salvar y juzgar a su pueblo. En el Nuevo Testamento se observa que es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alguien que ha recibido del Espíritu Santo la capacidad de percibir y hablar lo que le revela la mente de Cristo a individuos,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iglesias y naciones.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4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bien, la iglesia también tiene una misión profética que cumplir en el mundo, que es la de predicar y testificar el evangelio de Cristo, su muerte en la cruz y su segunda venida.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#311 “Cuando junte Jesús a las naciones”,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3557" y="1137596"/>
            <a:ext cx="163185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sz="3600" b="1" dirty="0" smtClean="0">
              <a:latin typeface="Arial Black" panose="020B0A04020102020204" pitchFamily="34" charset="0"/>
            </a:endParaRPr>
          </a:p>
          <a:p>
            <a:r>
              <a:rPr lang="es-MX" sz="3600" b="1" dirty="0" smtClean="0">
                <a:latin typeface="Arial Black" panose="020B0A04020102020204" pitchFamily="34" charset="0"/>
              </a:rPr>
              <a:t># 270</a:t>
            </a:r>
          </a:p>
          <a:p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952930"/>
            <a:ext cx="208201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6343"/>
            <a:ext cx="1739782" cy="187361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0" y="6724357"/>
            <a:ext cx="1739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44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03066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Aparte de anunciar el mensaje del Señor, un profeta realizaba varias funciones que respondían a la voluntad de Dios.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Biblia se menciona que los profetas eran voceros de Dios, anunciaban sus juicios, promovían el arrepentimiento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transmitían el mensaje de Dios al pueblo. También, Dios realizaba actos sobrenaturales a través de los profetas como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revelar eventos futuros o realizar milagros.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910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profeta también era intermediario entre Dios y el pueblo y viceversa. Se caracterizaban también por su sabiduría al dar consejos, brindar ánimo, orientaban al pueblo y ungían a los nuevos reyes y líderes de la nación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8369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62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sobre todas las cosas, eran conocidos por su fidelidad a Dios, por ello, constantemente se refería a ellos como: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“el mensajero de Dios” o “El hombre de Dios”. Así como los profetas, dediquemos nuestras vidas constantemente al servicio del Señor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5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95556" y="2827606"/>
            <a:ext cx="424844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558" y="646329"/>
            <a:ext cx="4248442" cy="21812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53686" y="2982351"/>
            <a:ext cx="2365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RUMANIA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210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muchas ocasiones, el pueblo escuchaba al profeta y se volvía de sus malos caminos, en consecuencia, el pueblo podía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gozar del perdón y vivir en armonía con Dios. Sin embargo, muchas veces el pueblo hacía caso omiso a la voz de Dios 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través del profeta ¿qué ocurría cuando pasaba esto?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113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pueblo se negaba a recibir las bendiciones del cielo, rechazaba la oportunidad de una vida prospera y de constante relación con Dios. Como consecuencia, los juicios de Dios caían sobre los que no hacían caso al mensaje de advertencia, eran conquistados por naciones paganas; convirtiéndose muchas veces en esclavos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6177" y="797510"/>
            <a:ext cx="69916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Hoy en día, al encontrarse en un contexto posmoderno, obedecer se mira como una sumisión incorrecta; evidencia de falta de inteligencia y libre pensamiento. Sin embargo, Dios constantemente repitió que la obediencia para él es mucho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mejor que los sacrificios y el prestar atención mejor que la grosura de los carneros. (1 Samuel 15:22).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9144793" cy="6864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4298" y="1111348"/>
            <a:ext cx="297196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87">
            <a:off x="1615705" y="4389120"/>
            <a:ext cx="977118" cy="9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0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muchas ocasiones el ser humano puede decir: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“Es mi vida y yo hago con ella lo que quiera.” En realidad, esta es una forma muy egoísta de pensar, porque cada decisión tomada, afecta a los demás positiva o negativamente, ningún hombre es una isla dijo John </a:t>
            </a:r>
            <a:r>
              <a:rPr lang="es-MX" sz="2000" b="1" dirty="0" err="1" smtClean="0">
                <a:latin typeface="Arial Black" panose="020B0A04020102020204" pitchFamily="34" charset="0"/>
              </a:rPr>
              <a:t>Donne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359192"/>
            <a:ext cx="7057585" cy="4807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49" y="1026942"/>
            <a:ext cx="2235883" cy="31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258"/>
            <a:ext cx="9157593" cy="34465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3999" cy="17162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" y="5162843"/>
            <a:ext cx="9143998" cy="1695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65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Biblia, se pueden hallar innumerables ejemplos que ilustran cómo la desobediencia de una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persona al mensaje del Señor, contrajo la desgracia de miles de personas. Vidas como las de Saúl, </a:t>
            </a:r>
            <a:r>
              <a:rPr lang="es-MX" sz="2000" b="1" dirty="0" err="1" smtClean="0">
                <a:latin typeface="Arial Black" panose="020B0A04020102020204" pitchFamily="34" charset="0"/>
              </a:rPr>
              <a:t>Acab</a:t>
            </a:r>
            <a:r>
              <a:rPr lang="es-MX" sz="2000" b="1" dirty="0" smtClean="0">
                <a:latin typeface="Arial Black" panose="020B0A04020102020204" pitchFamily="34" charset="0"/>
              </a:rPr>
              <a:t>, Ezequías, </a:t>
            </a:r>
            <a:r>
              <a:rPr lang="es-MX" sz="2000" b="1" dirty="0" err="1" smtClean="0">
                <a:latin typeface="Arial Black" panose="020B0A04020102020204" pitchFamily="34" charset="0"/>
              </a:rPr>
              <a:t>Joacim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es-MX" sz="2000" b="1" dirty="0" err="1" smtClean="0">
                <a:latin typeface="Arial Black" panose="020B0A04020102020204" pitchFamily="34" charset="0"/>
              </a:rPr>
              <a:t>Zedequías</a:t>
            </a:r>
            <a:r>
              <a:rPr lang="es-MX" sz="2000" b="1" dirty="0" smtClean="0">
                <a:latin typeface="Arial Black" panose="020B0A04020102020204" pitchFamily="34" charset="0"/>
              </a:rPr>
              <a:t> y demás, son las muestras de lo que pasa cuando un líder no hace caso a la voz de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" y="0"/>
            <a:ext cx="9119382" cy="471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Todos los aquí presentes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tienen un nivel de liderazgo, puede que seas líder de familia, gerente de una empresa o anciano de iglesia, el consejo 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claro, obedece siempre la voz de Dios a través de sus mensajeros, en consecuencia, los que te rodean serán beneficiados.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03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1016" y="2912013"/>
            <a:ext cx="4206240" cy="78779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62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46517" y="652698"/>
            <a:ext cx="69424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prueba por excelencia que servía para identificar a un verdadero profeta, era que su palabra se cumpliera. La palabra de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los profetas verdaderos siempre se cumplía, no porque era palabra de ellos, sino porque era palabra de Dios.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908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 sabias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son las siguientes palabras expresadas en la Escritura: “Creed a Jehová y estaréis seguros, creed a sus profetas y seréis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prosperados” (2ª Crónicas 20:20). </a:t>
            </a:r>
            <a:r>
              <a:rPr lang="es-MX" sz="2400" b="1" dirty="0" err="1" smtClean="0">
                <a:latin typeface="Arial Black" panose="020B0A04020102020204" pitchFamily="34" charset="0"/>
              </a:rPr>
              <a:t>Pídamosle</a:t>
            </a:r>
            <a:r>
              <a:rPr lang="es-MX" sz="2400" b="1" dirty="0" smtClean="0">
                <a:latin typeface="Arial Black" panose="020B0A04020102020204" pitchFamily="34" charset="0"/>
              </a:rPr>
              <a:t> a Dios humildad, para dejarnos conducir en sus caminos.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1043138" cy="441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0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25811" y="674697"/>
            <a:ext cx="68931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Dios ha demostrado mucha bondad para con nosotros, al permitir la manifestación del don profético en su pueblo. A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nosotros nos corresponde ser oidores atentos y “hacedores de su palabra”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(Santiago 1:22); porque “sin profecía el pueblo se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desbalaga”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(Proverbios 29:18).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Conozcamos la voluntad de Dios a través de su Palabra y del Espíritu de Profecía, pongamos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práctica sus orientaciones y consejos. Obedezcamos a sus indicaciones por amor, no las cuestionemos y podremos gozar de una vida plena.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1816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Quiera Dios que todos los presentes, nos comprometamos a ser oidores y hacedores de su Palabra ¡Creed en sus profetas!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33" y="0"/>
            <a:ext cx="9525000" cy="52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REPASO DE LA LECCIÓN # 2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541"/>
            <a:ext cx="5035732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35732" y="646331"/>
            <a:ext cx="4108268" cy="31700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UN MOMENTO DEL DESTINO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732" y="3823220"/>
            <a:ext cx="4108268" cy="22962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35732" y="6126236"/>
            <a:ext cx="4108268" cy="7385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02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32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#488 “AL ANDAR CON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46440"/>
            <a:ext cx="6096000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40"/>
            <a:ext cx="1524000" cy="58115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620000" y="1046440"/>
            <a:ext cx="1523999" cy="58115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63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2 Reyes 17: 13 “Jehová amonestó entonces a Israel y a Judá por medio de todos los profetas y de todos los videntes,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diciendo: Volveos de vuestros malos caminos, y guardad mis mandamientos y mis ordenanzas, conforme a todas las leyes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yo prescribí a vuestros padres, y que os he enviado por medio de mis siervos los profetas”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52264" cy="42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3653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un espíritu de agradecimiento a Dios, por siempre proveer de un profeta para su pueblo y para implorarle que nos dé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espíritu de ellos de tal forma que cumplamos la misión, postrémonos de rodillas para hacer una oración.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551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92587" y="703385"/>
            <a:ext cx="27672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PROPÓSITO</a:t>
            </a:r>
            <a:endParaRPr lang="es-MX" sz="2800" b="1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73150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REFLEXIONAR EN EL AMOR Y LA MISERICORDIA DE DIOS PARA CON SU PUEBLO A LO LARGO DE LA HISTORIA, AL LEVANTAR PROFETAS CON UN MENSAJE PERTINENTE.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51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4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01014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 lo largo de la historia, se puede apreciar cómo Dios participaba en los asuntos de su pueblo y de sus líderes. Prueba de esto,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 que constantemente el Señor levantaba personas escogidas con un mensaje especial, a los cuales se les llamaba profetas.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ocasiones, el mensaje era para toda la nación como en el caso de Jeremías, quien fue ungido por Dios para amonestar al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pueblo inmerso en la idolatría y hacer un llamado al arrepentimiento.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8" y="523219"/>
            <a:ext cx="9147517" cy="4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430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otras ocasiones, el mensaje era para una persona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específico, el ejemplo perfecto se plasma en Natán y David como protagonistas. Dios llama a Natán y le da un mensaje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su siervo David; quien había pecado en contra del Señor y era necesario darle un escarmiento.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7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44197" y="638197"/>
            <a:ext cx="369980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Cualquiera que fuera el caso, ya sea grupal o individual, la misericordia de Dios era palpable.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Señor se había tomado 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molestia de llamar, entrenar y ungir a una persona para pregonar un mensaje de arrepentimiento para la persona o el pueblo  que se encontraba en pecado.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1550</Words>
  <Application>Microsoft Office PowerPoint</Application>
  <PresentationFormat>Presentación en pantalla (4:3)</PresentationFormat>
  <Paragraphs>101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2023-04-04T19:50:14Z</dcterms:created>
  <dcterms:modified xsi:type="dcterms:W3CDTF">2023-04-05T11:41:07Z</dcterms:modified>
</cp:coreProperties>
</file>