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9" r:id="rId5"/>
    <p:sldId id="291" r:id="rId6"/>
    <p:sldId id="257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90" r:id="rId20"/>
    <p:sldId id="274" r:id="rId21"/>
    <p:sldId id="276" r:id="rId22"/>
    <p:sldId id="277" r:id="rId23"/>
    <p:sldId id="278" r:id="rId24"/>
    <p:sldId id="279" r:id="rId25"/>
    <p:sldId id="282" r:id="rId26"/>
    <p:sldId id="283" r:id="rId27"/>
    <p:sldId id="284" r:id="rId28"/>
    <p:sldId id="285" r:id="rId29"/>
    <p:sldId id="287" r:id="rId30"/>
    <p:sldId id="280" r:id="rId31"/>
    <p:sldId id="281" r:id="rId32"/>
    <p:sldId id="286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407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77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253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115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28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635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54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31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95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19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797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052D1-48BB-4CDD-9EBA-28DE2B55F2F1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2758-87C8-4820-821D-7B99E12531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087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“EL  VERDADERO ESPÍRITU DE AYUNO”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5739618"/>
            <a:ext cx="920848" cy="9208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82132" y="5655211"/>
            <a:ext cx="7761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094"/>
            <a:ext cx="9144000" cy="50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04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liberó de manos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nuestros enemigos. Cantamos alabanzas a Dios y glorificamos a Jehová porque para siempre es su misericordia. Les invito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cantar y glorificar el nombre de nuestro Dios.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#376 “DULCE ORACIÓN”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371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38159" y="783146"/>
            <a:ext cx="35058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nosotros se encuentra la reina Esther. Quien pasó un momento muy difícil cuando ella y su pueblo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peligraban la vida en tiempos del rey </a:t>
            </a:r>
            <a:r>
              <a:rPr lang="es-MX" sz="2400" b="1" dirty="0" err="1">
                <a:latin typeface="Arial Black" panose="020B0A04020102020204" pitchFamily="34" charset="0"/>
              </a:rPr>
              <a:t>Asuero</a:t>
            </a:r>
            <a:r>
              <a:rPr lang="es-MX" sz="2400" b="1" dirty="0">
                <a:latin typeface="Arial Black" panose="020B0A04020102020204" pitchFamily="34" charset="0"/>
              </a:rPr>
              <a:t> y el malvado Amán, cuéntenos reina Esther, cómo Dios les </a:t>
            </a:r>
            <a:r>
              <a:rPr lang="es-MX" sz="2400" b="1" dirty="0" smtClean="0">
                <a:latin typeface="Arial Black" panose="020B0A04020102020204" pitchFamily="34" charset="0"/>
              </a:rPr>
              <a:t>ayudó.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712"/>
            <a:ext cx="5638159" cy="52725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4000" cy="5937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866228"/>
            <a:ext cx="9144000" cy="991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48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REINA ESTHER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72000" y="846301"/>
            <a:ext cx="45297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Fue un momento crucial para mí y mi pueblo, enfrentamos una sentencia de muerte irrevocable, hasta </a:t>
            </a:r>
            <a:r>
              <a:rPr lang="es-MX" sz="2400" b="1" dirty="0" smtClean="0">
                <a:latin typeface="Arial Black" panose="020B0A04020102020204" pitchFamily="34" charset="0"/>
              </a:rPr>
              <a:t>ahora, nadie </a:t>
            </a:r>
            <a:r>
              <a:rPr lang="es-MX" sz="2400" b="1" dirty="0">
                <a:latin typeface="Arial Black" panose="020B0A04020102020204" pitchFamily="34" charset="0"/>
              </a:rPr>
              <a:t>sabía que mi linaje era de los judíos, siendo la esposa del poderoso rey </a:t>
            </a:r>
            <a:r>
              <a:rPr lang="es-MX" sz="2400" b="1" dirty="0" err="1">
                <a:latin typeface="Arial Black" panose="020B0A04020102020204" pitchFamily="34" charset="0"/>
              </a:rPr>
              <a:t>Asuero</a:t>
            </a:r>
            <a:r>
              <a:rPr lang="es-MX" sz="2400" b="1" dirty="0">
                <a:latin typeface="Arial Black" panose="020B0A04020102020204" pitchFamily="34" charset="0"/>
              </a:rPr>
              <a:t> y reina de Persia,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recibo </a:t>
            </a:r>
            <a:r>
              <a:rPr lang="es-MX" sz="2400" b="1" dirty="0">
                <a:latin typeface="Arial Black" panose="020B0A04020102020204" pitchFamily="34" charset="0"/>
              </a:rPr>
              <a:t>un mensaje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 tío Mardoqueo, que debía interceder por mi pueblo ante el Rey.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4614203" cy="64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Tuve mucho miedo, fue entonces que convoqué a todos </a:t>
            </a:r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judíos que ayunaran por mi durante tres días que mis doncellas y yo haríamos lo mismo. Dios en su misericordia nos dio </a:t>
            </a:r>
            <a:r>
              <a:rPr lang="es-MX" sz="2400" b="1" dirty="0" smtClean="0">
                <a:latin typeface="Arial Black" panose="020B0A04020102020204" pitchFamily="34" charset="0"/>
              </a:rPr>
              <a:t>gracia </a:t>
            </a:r>
            <a:r>
              <a:rPr lang="es-MX" sz="2400" b="1" dirty="0">
                <a:latin typeface="Arial Black" panose="020B0A04020102020204" pitchFamily="34" charset="0"/>
              </a:rPr>
              <a:t>ante el Rey y nos liberó de manos de nuestros </a:t>
            </a:r>
            <a:r>
              <a:rPr lang="es-MX" sz="2400" b="1" dirty="0" smtClean="0">
                <a:latin typeface="Arial Black" panose="020B0A04020102020204" pitchFamily="34" charset="0"/>
              </a:rPr>
              <a:t>enemigos.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7" y="0"/>
            <a:ext cx="5929181" cy="47907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0"/>
            <a:ext cx="1477106" cy="479077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06288" y="0"/>
            <a:ext cx="1737712" cy="479077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18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99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desea que todos los que estamos aquí lo busquemos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entreguemos nuestras adversidades en sus manos a través del ayuno y la oración.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835"/>
            <a:ext cx="9144001" cy="496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MAESTROS DE LA ESCUELA SABÁTICA, LOS MEJORES MOTIVADORES EN EL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CUMPLIMIENTO DE LA MISIÓN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" y="1046440"/>
            <a:ext cx="7244862" cy="460048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1057184"/>
            <a:ext cx="949569" cy="4600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8194432" y="1057183"/>
            <a:ext cx="949568" cy="4600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877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5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Tenemos a Nehemías quien fue el copero del rey en los tiempos de los reyes de medos y persas, dinos Nehemías </a:t>
            </a:r>
            <a:r>
              <a:rPr lang="es-MX" sz="2400" b="1" dirty="0" smtClean="0">
                <a:latin typeface="Arial Black" panose="020B0A04020102020204" pitchFamily="34" charset="0"/>
              </a:rPr>
              <a:t>qué </a:t>
            </a:r>
            <a:r>
              <a:rPr lang="es-MX" sz="2400" b="1" dirty="0">
                <a:latin typeface="Arial Black" panose="020B0A04020102020204" pitchFamily="34" charset="0"/>
              </a:rPr>
              <a:t>experiencia vivió en aquellos tiempos.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84482" y="1056308"/>
            <a:ext cx="39595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Estando en Susa capital del reino, vino </a:t>
            </a:r>
            <a:r>
              <a:rPr lang="es-MX" sz="3200" b="1" dirty="0" err="1">
                <a:latin typeface="Arial Black" panose="020B0A04020102020204" pitchFamily="34" charset="0"/>
              </a:rPr>
              <a:t>Hanani</a:t>
            </a:r>
            <a:r>
              <a:rPr lang="es-MX" sz="3200" b="1" dirty="0">
                <a:latin typeface="Arial Black" panose="020B0A04020102020204" pitchFamily="34" charset="0"/>
              </a:rPr>
              <a:t> con unos varones de </a:t>
            </a:r>
            <a:r>
              <a:rPr lang="es-MX" sz="3200" b="1" dirty="0" err="1">
                <a:latin typeface="Arial Black" panose="020B0A04020102020204" pitchFamily="34" charset="0"/>
              </a:rPr>
              <a:t>Juda</a:t>
            </a:r>
            <a:r>
              <a:rPr lang="es-MX" sz="3200" b="1" dirty="0">
                <a:latin typeface="Arial Black" panose="020B0A04020102020204" pitchFamily="34" charset="0"/>
              </a:rPr>
              <a:t>, y les pregunté por los que habían </a:t>
            </a:r>
            <a:r>
              <a:rPr lang="es-MX" sz="3200" b="1" dirty="0" smtClean="0">
                <a:latin typeface="Arial Black" panose="020B0A04020102020204" pitchFamily="34" charset="0"/>
              </a:rPr>
              <a:t>escapado </a:t>
            </a:r>
            <a:r>
              <a:rPr lang="es-MX" sz="3200" b="1" dirty="0">
                <a:latin typeface="Arial Black" panose="020B0A04020102020204" pitchFamily="34" charset="0"/>
              </a:rPr>
              <a:t>de la cautividad y por Jerusalén</a:t>
            </a:r>
            <a:r>
              <a:rPr lang="es-MX" sz="3200" b="1" dirty="0" smtClean="0">
                <a:latin typeface="Arial Black" panose="020B0A04020102020204" pitchFamily="34" charset="0"/>
              </a:rPr>
              <a:t>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NEHEMÍAS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5184483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2843"/>
            <a:ext cx="37138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escuché el informe, de las murallas de Jerusalén derribadas y sus puertas </a:t>
            </a:r>
            <a:r>
              <a:rPr lang="es-MX" sz="2400" b="1" dirty="0" smtClean="0">
                <a:latin typeface="Arial Black" panose="020B0A04020102020204" pitchFamily="34" charset="0"/>
              </a:rPr>
              <a:t>quemadas</a:t>
            </a:r>
            <a:r>
              <a:rPr lang="es-MX" sz="2400" b="1" dirty="0">
                <a:latin typeface="Arial Black" panose="020B0A04020102020204" pitchFamily="34" charset="0"/>
              </a:rPr>
              <a:t>, me senté, lloré e hice duelo por algunos días, ayuné y oré delante del Dios de los cielos, para que me concediera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gracia delante del rey.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871" y="-1"/>
            <a:ext cx="543013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09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19097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intervino y usó las influencias del mismo rey Artajerjes y me envió a Jerusalén con suficientes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recursos y cartas para reconstruir las murallas de Jerusalén, mi hogar.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#193 “Dios nos ha dado promesa”, #194 “Vive en mí”, #280 “Ser semejantes a Jesús”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6"/>
            <a:ext cx="9121757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5451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Grande es la misericordia del </a:t>
            </a:r>
            <a:r>
              <a:rPr lang="es-MX" sz="2400" b="1" dirty="0" smtClean="0">
                <a:latin typeface="Arial Black" panose="020B0A04020102020204" pitchFamily="34" charset="0"/>
              </a:rPr>
              <a:t>Señor.  </a:t>
            </a:r>
            <a:r>
              <a:rPr lang="es-MX" sz="2400" b="1" dirty="0">
                <a:latin typeface="Arial Black" panose="020B0A04020102020204" pitchFamily="34" charset="0"/>
              </a:rPr>
              <a:t>Nehemías, muchas gracias por la linda experiencia que nos comparte.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517380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Adoremos al Señor juntos con las estrofas del himno #382 “A solas al huerto yo voy”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8377"/>
            <a:ext cx="9144001" cy="42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ESDRAS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070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los reyes persas nos dieron la oportunidad de volver a Jerusalén y reconstruir tuvimos muchos adversarios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en lugar de pedir tropas y gente de a caballo que nos defendiera del enemigo en el camino, convoqué ayuno allí junto al </a:t>
            </a:r>
            <a:r>
              <a:rPr lang="es-MX" sz="2000" b="1" dirty="0" smtClean="0">
                <a:latin typeface="Arial Black" panose="020B0A04020102020204" pitchFamily="34" charset="0"/>
              </a:rPr>
              <a:t>rio </a:t>
            </a:r>
            <a:r>
              <a:rPr lang="es-MX" sz="2000" b="1" dirty="0" err="1">
                <a:latin typeface="Arial Black" panose="020B0A04020102020204" pitchFamily="34" charset="0"/>
              </a:rPr>
              <a:t>Ahava</a:t>
            </a:r>
            <a:r>
              <a:rPr lang="es-MX" sz="2000" b="1" dirty="0">
                <a:latin typeface="Arial Black" panose="020B0A04020102020204" pitchFamily="34" charset="0"/>
              </a:rPr>
              <a:t> para solicitar a Dios un buen viaje y el Señor bendijo y consagró nuestras </a:t>
            </a:r>
            <a:r>
              <a:rPr lang="es-MX" sz="2000" b="1" dirty="0" smtClean="0">
                <a:latin typeface="Arial Black" panose="020B0A04020102020204" pitchFamily="34" charset="0"/>
              </a:rPr>
              <a:t>vidas.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06" y="523219"/>
            <a:ext cx="5703276" cy="42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3"/>
            <a:ext cx="1645920" cy="19192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23692" y="2757268"/>
            <a:ext cx="422030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842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7" y="872197"/>
            <a:ext cx="2971967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1">
            <a:off x="1515658" y="4459456"/>
            <a:ext cx="1019322" cy="10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82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“Los hombres necesitan pensar menos en lo que comerán y beberán, en el alimento temporal, y mucho más con </a:t>
            </a:r>
            <a:r>
              <a:rPr lang="es-MX" sz="2400" b="1" dirty="0" smtClean="0">
                <a:latin typeface="Arial Black" panose="020B0A04020102020204" pitchFamily="34" charset="0"/>
              </a:rPr>
              <a:t>respecto </a:t>
            </a:r>
            <a:r>
              <a:rPr lang="es-MX" sz="2400" b="1" dirty="0">
                <a:latin typeface="Arial Black" panose="020B0A04020102020204" pitchFamily="34" charset="0"/>
              </a:rPr>
              <a:t>al alimento celestial, que dará́ tono y vitalidad a toda la experiencia religiosa” (CRA p. 106).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2541" y="468041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Qué privilegio escuchar esta mañana experiencias de personajes bíblicos que practicaron el ayuno y oración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un recurso de la búsqueda de la voluntad e intervención de Dios. Gracias Rey Josafat, Reina Esther, Nehemías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Esdras. No esperemos estar en crisis para ir a Dios en busca de su rostro.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5526" cy="46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331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 ahora en adelante, hasta el fin del tiempo, los hijos de Dios debieran ser más fervientes y más despiertos, y no confiar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propia sabiduría, sino en la sabiduría de su Caudillo.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Ellos </a:t>
            </a:r>
            <a:r>
              <a:rPr lang="es-MX" sz="2000" b="1" dirty="0">
                <a:latin typeface="Arial Black" panose="020B0A04020102020204" pitchFamily="34" charset="0"/>
              </a:rPr>
              <a:t>debieran dedicar días especiales al ayuno y la oración” (</a:t>
            </a:r>
            <a:r>
              <a:rPr lang="es-MX" sz="2000" b="1" dirty="0" err="1">
                <a:latin typeface="Arial Black" panose="020B0A04020102020204" pitchFamily="34" charset="0"/>
              </a:rPr>
              <a:t>Ibíd</a:t>
            </a:r>
            <a:r>
              <a:rPr lang="es-MX" sz="2000" b="1" dirty="0">
                <a:latin typeface="Arial Black" panose="020B0A04020102020204" pitchFamily="34" charset="0"/>
              </a:rPr>
              <a:t>., </a:t>
            </a:r>
            <a:r>
              <a:rPr lang="es-MX" sz="2000" b="1" dirty="0" smtClean="0">
                <a:latin typeface="Arial Black" panose="020B0A04020102020204" pitchFamily="34" charset="0"/>
              </a:rPr>
              <a:t>p</a:t>
            </a:r>
            <a:r>
              <a:rPr lang="es-MX" sz="2000" b="1" dirty="0">
                <a:latin typeface="Arial Black" panose="020B0A04020102020204" pitchFamily="34" charset="0"/>
              </a:rPr>
              <a:t>. 223).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45526" cy="47970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40812" y="2166427"/>
            <a:ext cx="3094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63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428178"/>
            <a:ext cx="3429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sabiduría de ningún instrumento humano es suficiente para trazar planes y proyectos en este tiempo.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Exponed cada plan delante de Dios con ayuno, y humillando el alma delante del Señor Jesús, y encomendad vuestros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caminos al Señor.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585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499520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promesa segura es que él dirigirá vuestras sendas. Él posee recursos infinitos”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(Mensajes selectos, t. 2, p. 418)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94824" y="797510"/>
            <a:ext cx="75543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“Dios ha dispuesto que los que asumen responsabilidades se reúnan a menudo para consultar unos con otros y </a:t>
            </a:r>
            <a:r>
              <a:rPr lang="es-MX" sz="2800" b="1" dirty="0" smtClean="0">
                <a:latin typeface="Arial Black" panose="020B0A04020102020204" pitchFamily="34" charset="0"/>
              </a:rPr>
              <a:t>orar </a:t>
            </a:r>
            <a:r>
              <a:rPr lang="es-MX" sz="2800" b="1" dirty="0">
                <a:latin typeface="Arial Black" panose="020B0A04020102020204" pitchFamily="34" charset="0"/>
              </a:rPr>
              <a:t>fervientemente pidiendo la sabiduría que solo él puede impartir. Unidos, presentad a Dios vuestras dificultades…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 los </a:t>
            </a:r>
            <a:r>
              <a:rPr lang="es-MX" sz="2800" b="1" dirty="0">
                <a:latin typeface="Arial Black" panose="020B0A04020102020204" pitchFamily="34" charset="0"/>
              </a:rPr>
              <a:t>hermanos se unan en ayuno y oración para obtener la sabiduría que Dios ha prometido otorgar liberalmente” (Consejos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sobre el régimen alimenticio, p. 222).</a:t>
            </a:r>
          </a:p>
        </p:txBody>
      </p:sp>
    </p:spTree>
    <p:extLst>
      <p:ext uri="{BB962C8B-B14F-4D97-AF65-F5344CB8AC3E}">
        <p14:creationId xmlns:p14="http://schemas.microsoft.com/office/powerpoint/2010/main" val="19898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332848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5288340"/>
            <a:ext cx="9144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esta mañana damos la bienvenida a personajes bíblicos que nos hablarán de la importancia del ayuno y oración. El rey Josafat, la reina Esther,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escriba Esdras, el copero Nehemías.</a:t>
            </a:r>
          </a:p>
        </p:txBody>
      </p:sp>
    </p:spTree>
    <p:extLst>
      <p:ext uri="{BB962C8B-B14F-4D97-AF65-F5344CB8AC3E}">
        <p14:creationId xmlns:p14="http://schemas.microsoft.com/office/powerpoint/2010/main" val="2856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541"/>
            <a:ext cx="5035732" cy="62184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5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035040" y="63954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035733" y="707886"/>
            <a:ext cx="4108268" cy="36625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LA BUENA NOTICIA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DEL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JUICIO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2" y="4334597"/>
            <a:ext cx="4108268" cy="25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#378 “¡OH QUÉ AMIGO NOS ES CRISTO!”.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8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791"/>
            <a:ext cx="9144000" cy="82517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530991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 R A C I </a:t>
            </a:r>
            <a:r>
              <a:rPr lang="es-MX" sz="3600" b="1" dirty="0" err="1" smtClean="0">
                <a:latin typeface="Arial Black" panose="020B0A04020102020204" pitchFamily="34" charset="0"/>
              </a:rPr>
              <a:t>Ó</a:t>
            </a:r>
            <a:r>
              <a:rPr lang="es-MX" sz="3600" b="1" dirty="0" smtClean="0">
                <a:latin typeface="Arial Black" panose="020B0A04020102020204" pitchFamily="34" charset="0"/>
              </a:rPr>
              <a:t> N   F I N A 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563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386732" y="6316394"/>
            <a:ext cx="2757268" cy="54160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987197" y="365760"/>
            <a:ext cx="5201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FELIZ SÁBADO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8134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020"/>
            <a:ext cx="9182970" cy="61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085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Busquemos en nuestras Biblias Joel 2:12;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Por eso pues, ahora, dice Jehová́, convertíos a mí con todo vuestro corazón, con ayuno y lloro y lamento.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9144000" cy="42645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46329"/>
            <a:ext cx="1308295" cy="2118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54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COMPRENDER LA IMPORTANCIA DEL AYUNO Y LA ORACIÓN PARA ACERCARNOS A DIOS Y ENFRENTAR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MOMENTOS DIFÍCILES </a:t>
            </a:r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 smtClean="0">
                <a:latin typeface="Arial Black" panose="020B0A04020102020204" pitchFamily="34" charset="0"/>
              </a:rPr>
              <a:t>LA VIDA DE UN CRISTIANO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0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espíritu del ayuno y la oración verdaderos es el espíritu que entrega la mente, el corazón y la voluntad a </a:t>
            </a:r>
            <a:r>
              <a:rPr lang="es-MX" sz="2400" b="1" dirty="0" smtClean="0">
                <a:latin typeface="Arial Black" panose="020B0A04020102020204" pitchFamily="34" charset="0"/>
              </a:rPr>
              <a:t>Dios”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(Consejos sobre el régimen alimenticio, p. 224).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864" cy="5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884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Apreciado Rey Josafat de acuerdo a su experiencia, ¿qué consejo nos da sobre el ayuno?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68948" y="1159378"/>
            <a:ext cx="42343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</a:t>
            </a:r>
            <a:r>
              <a:rPr lang="es-MX" sz="2000" b="1" dirty="0">
                <a:latin typeface="Arial Black" panose="020B0A04020102020204" pitchFamily="34" charset="0"/>
              </a:rPr>
              <a:t>llegué al reino de </a:t>
            </a:r>
            <a:r>
              <a:rPr lang="es-MX" sz="2000" b="1" dirty="0" err="1">
                <a:latin typeface="Arial Black" panose="020B0A04020102020204" pitchFamily="34" charset="0"/>
              </a:rPr>
              <a:t>Juda</a:t>
            </a:r>
            <a:r>
              <a:rPr lang="es-MX" sz="2000" b="1" dirty="0">
                <a:latin typeface="Arial Black" panose="020B0A04020102020204" pitchFamily="34" charset="0"/>
              </a:rPr>
              <a:t> busqué al Señor y pedí a los príncipes y levitas enseñar la ley en todo el reino,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prosperó mi reinado. Cierto día los reinos de </a:t>
            </a:r>
            <a:r>
              <a:rPr lang="es-MX" sz="2000" b="1" dirty="0" err="1">
                <a:latin typeface="Arial Black" panose="020B0A04020102020204" pitchFamily="34" charset="0"/>
              </a:rPr>
              <a:t>Moab</a:t>
            </a:r>
            <a:r>
              <a:rPr lang="es-MX" sz="2000" b="1" dirty="0">
                <a:latin typeface="Arial Black" panose="020B0A04020102020204" pitchFamily="34" charset="0"/>
              </a:rPr>
              <a:t> y Amón nos declararon la guerra, era una gran multitud y tuve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miedo; y humillé mi rostro para consultar a Jehová e hice pregonar ayuno a todo el </a:t>
            </a:r>
            <a:r>
              <a:rPr lang="es-MX" sz="2000" b="1" dirty="0" smtClean="0">
                <a:latin typeface="Arial Black" panose="020B0A04020102020204" pitchFamily="34" charset="0"/>
              </a:rPr>
              <a:t>reino.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REY JOSAFAT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378"/>
            <a:ext cx="4768948" cy="440120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61664"/>
            <a:ext cx="9143999" cy="69771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560583"/>
            <a:ext cx="9143999" cy="129741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61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1088</Words>
  <Application>Microsoft Office PowerPoint</Application>
  <PresentationFormat>Presentación en pantalla (4:3)</PresentationFormat>
  <Paragraphs>83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2023-04-21T01:16:38Z</dcterms:created>
  <dcterms:modified xsi:type="dcterms:W3CDTF">2023-04-24T23:15:57Z</dcterms:modified>
</cp:coreProperties>
</file>