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9" r:id="rId6"/>
    <p:sldId id="26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2" r:id="rId17"/>
    <p:sldId id="273" r:id="rId18"/>
    <p:sldId id="271" r:id="rId19"/>
    <p:sldId id="274" r:id="rId20"/>
    <p:sldId id="276" r:id="rId21"/>
    <p:sldId id="277" r:id="rId22"/>
    <p:sldId id="275" r:id="rId23"/>
    <p:sldId id="278" r:id="rId24"/>
    <p:sldId id="282" r:id="rId25"/>
    <p:sldId id="284" r:id="rId26"/>
    <p:sldId id="285" r:id="rId27"/>
    <p:sldId id="286" r:id="rId28"/>
    <p:sldId id="287" r:id="rId29"/>
    <p:sldId id="280" r:id="rId30"/>
    <p:sldId id="281" r:id="rId31"/>
    <p:sldId id="283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916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218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719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180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28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953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049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692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33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126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535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17E5E-E8CA-4939-91CF-09F1E4AE6D2C}" type="datetimeFigureOut">
              <a:rPr lang="es-MX" smtClean="0"/>
              <a:t>18/04/2023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99C51-B2F5-4C87-8CF3-F9E26BF63B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616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¡TODO ES POSIBLE! 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" y="5725551"/>
            <a:ext cx="977118" cy="97711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37956" y="5725551"/>
            <a:ext cx="825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12" y="733686"/>
            <a:ext cx="6869137" cy="596898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99591" y="4597997"/>
            <a:ext cx="634481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“MINISTERIO ADVENTISTA 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DE LAS POSIBILIDADES” 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88123" y="5675501"/>
            <a:ext cx="7455877" cy="1127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419086" y="5700383"/>
            <a:ext cx="9553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85668" y="914626"/>
            <a:ext cx="63937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Iglesia Adventista del Séptimo Día nos tomamos en serio el desafío de predicarle a esas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20,838,108 personas en México que también necesitan esperanza, por eso existe el Ministerio Adventista de las Posibilidades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(En adelante MAP). Hoy en todo el territorio de Inter América celebramos el día de las Posibilidades.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Permíteme </a:t>
            </a:r>
            <a:r>
              <a:rPr lang="es-MX" sz="2400" b="1" dirty="0">
                <a:latin typeface="Arial Black" panose="020B0A04020102020204" pitchFamily="34" charset="0"/>
              </a:rPr>
              <a:t>presentarte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más relevante de este hermoso ministerio.</a:t>
            </a:r>
          </a:p>
        </p:txBody>
      </p:sp>
    </p:spTree>
    <p:extLst>
      <p:ext uri="{BB962C8B-B14F-4D97-AF65-F5344CB8AC3E}">
        <p14:creationId xmlns:p14="http://schemas.microsoft.com/office/powerpoint/2010/main" val="28070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066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le ha dado a cada creyente la misión de predicar y compartir su amor. Muchos lo hacen a través de Estudios Bíblicos,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campañas de evangelismo, distribuyendo literatura o enseñando en la 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embargo, nos hemos olvidado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una forma de mostrar amor </a:t>
            </a:r>
            <a:r>
              <a:rPr lang="es-MX" sz="2400" b="1" dirty="0" smtClean="0">
                <a:latin typeface="Arial Black" panose="020B0A04020102020204" pitchFamily="34" charset="0"/>
              </a:rPr>
              <a:t>es </a:t>
            </a:r>
            <a:r>
              <a:rPr lang="es-MX" sz="2400" b="1" dirty="0">
                <a:latin typeface="Arial Black" panose="020B0A04020102020204" pitchFamily="34" charset="0"/>
              </a:rPr>
              <a:t>haciendo lo que Jesús hizo al “vendar a los quebrantados de corazón” (Isaías 61:1).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También predicamos cuando cuidamos a las personas que </a:t>
            </a:r>
            <a:r>
              <a:rPr lang="es-MX" sz="2400" b="1" dirty="0" smtClean="0">
                <a:latin typeface="Arial Black" panose="020B0A04020102020204" pitchFamily="34" charset="0"/>
              </a:rPr>
              <a:t>están en  </a:t>
            </a:r>
            <a:r>
              <a:rPr lang="es-MX" sz="2400" b="1" dirty="0">
                <a:latin typeface="Arial Black" panose="020B0A04020102020204" pitchFamily="34" charset="0"/>
              </a:rPr>
              <a:t>necesidad. La primera área de atención del MAP es el </a:t>
            </a:r>
            <a:r>
              <a:rPr lang="es-MX" sz="2400" b="1" dirty="0" smtClean="0">
                <a:latin typeface="Arial Black" panose="020B0A04020102020204" pitchFamily="34" charset="0"/>
              </a:rPr>
              <a:t>ministerio </a:t>
            </a:r>
            <a:r>
              <a:rPr lang="es-MX" sz="2400" b="1" dirty="0">
                <a:latin typeface="Arial Black" panose="020B0A04020102020204" pitchFamily="34" charset="0"/>
              </a:rPr>
              <a:t>de los cuidadores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03251" y="982176"/>
            <a:ext cx="6337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Seguramente en esta iglesia hay más de un hermano o hermana a quien Dios le dio el don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cuidar a adultos mayores o personas con movilidad limitada. Muchas gracias por todo lo que haces por la causa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Dios. El Señor un día te dirá “Bienvenido” al reino de los cielos, mientras ese día llega, sean todos muy bienvenidos al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programa de Escuela Sabática titulado “Todo es posible”</a:t>
            </a:r>
          </a:p>
        </p:txBody>
      </p:sp>
    </p:spTree>
    <p:extLst>
      <p:ext uri="{BB962C8B-B14F-4D97-AF65-F5344CB8AC3E}">
        <p14:creationId xmlns:p14="http://schemas.microsoft.com/office/powerpoint/2010/main" val="3055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608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importar las limitaciones, todos somos dotados, necesarios y valiosos, ese es el lema de nuestro Ministerio.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hay </a:t>
            </a:r>
            <a:r>
              <a:rPr lang="es-MX" sz="2400" b="1" dirty="0" smtClean="0">
                <a:latin typeface="Arial Black" panose="020B0A04020102020204" pitchFamily="34" charset="0"/>
              </a:rPr>
              <a:t>puertas </a:t>
            </a:r>
            <a:r>
              <a:rPr lang="es-MX" sz="2400" b="1" dirty="0">
                <a:latin typeface="Arial Black" panose="020B0A04020102020204" pitchFamily="34" charset="0"/>
              </a:rPr>
              <a:t>abiertas para todos en el reino de Dios. Cantemos el himno #221 (lanza.me/h3R).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41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89183" y="982176"/>
            <a:ext cx="63656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Pero ¿sabía usted que en México cerca de 8 millones de personas manifestaron sufrir dificultad de movilidad?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¡Imagina el reto que supone para ellos arrodillarse o ir al templo! Muchos templos ni siquiera tienen una rampa adecuada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que estas personas puedan entrar y participar de tan importante elemento de la adoración. Por eso otra área del MAP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el ministerio de movilidad física.</a:t>
            </a:r>
          </a:p>
        </p:txBody>
      </p:sp>
    </p:spTree>
    <p:extLst>
      <p:ext uri="{BB962C8B-B14F-4D97-AF65-F5344CB8AC3E}">
        <p14:creationId xmlns:p14="http://schemas.microsoft.com/office/powerpoint/2010/main" val="32157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583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significa ser vulnerable? Estar a merced de los peligros que hay a tu alrededor. Cientos de niños hoy viven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situación de calle, otros más viven solamente con uno de sus padres o con algún otro familiar cercano. Todos ellos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necesitan saber que tienen un Padre en los cielos que los cuida.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MAP trabajamos para atender esas necesidades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través del ministerio de huérfanos y niños vulnerables. Podemos hacer para nuestros más débiles y pequeños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hermanitos de este mundo un lugar mejor. Escuchemos el Nuevo Horizonte que también nos cuenta cómo involucrarnos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esta misión.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32"/>
            <a:ext cx="9144000" cy="47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0461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ESPOSAS Y MUJERES SIRVIENDO AL SEÑOR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1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78343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¿Cómo sería la vida si no pudiéramos escuchar nada?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Más </a:t>
            </a:r>
            <a:r>
              <a:rPr lang="es-MX" b="1" dirty="0">
                <a:latin typeface="Arial Black" panose="020B0A04020102020204" pitchFamily="34" charset="0"/>
              </a:rPr>
              <a:t>de 1.3 millones de personas lo saben. Para comunicarles la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palabra de Dios, existe el ministerio de sordos e </a:t>
            </a:r>
            <a:r>
              <a:rPr lang="es-MX" b="1" dirty="0" err="1">
                <a:latin typeface="Arial Black" panose="020B0A04020102020204" pitchFamily="34" charset="0"/>
              </a:rPr>
              <a:t>hipoacúsicos</a:t>
            </a:r>
            <a:r>
              <a:rPr lang="es-MX" b="1" dirty="0">
                <a:latin typeface="Arial Black" panose="020B0A04020102020204" pitchFamily="34" charset="0"/>
              </a:rPr>
              <a:t>, donde a través de la lengua de señas mexicana y otros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recursos se comparte de su amor. Que nuestras manos y labios hablen solo del amor de Dios a través del siguiente canto.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 puede, consiga a alguien que cante este himno especial: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</a:t>
            </a:r>
            <a:r>
              <a:rPr lang="es-MX" b="1" dirty="0">
                <a:latin typeface="Arial Black" panose="020B0A04020102020204" pitchFamily="34" charset="0"/>
              </a:rPr>
              <a:t>Unidos a él – Víctor M. González” Cantado: lanza.me/h3T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Pista: lanza.me/h3V</a:t>
            </a:r>
            <a:r>
              <a:rPr lang="es-MX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Si no es posible canten el himno #248 (lanza.me/h3W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523221"/>
            <a:ext cx="5105400" cy="32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4874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17691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Qué hermoso es disfrutar de un atardecer que te cuenta la gloria y el poder de Dios, o poder ver la amplia gama de colores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nos muestra el diseño inteligente de un ser divino. Sin embargo, fe es creer aun cuando no podamos ver.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237"/>
            <a:ext cx="9144000" cy="45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029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Decenas de </a:t>
            </a:r>
            <a:r>
              <a:rPr lang="es-MX" sz="2000" b="1" dirty="0" smtClean="0">
                <a:latin typeface="Arial Black" panose="020B0A04020102020204" pitchFamily="34" charset="0"/>
              </a:rPr>
              <a:t>personas </a:t>
            </a:r>
            <a:r>
              <a:rPr lang="es-MX" sz="2000" b="1" dirty="0">
                <a:latin typeface="Arial Black" panose="020B0A04020102020204" pitchFamily="34" charset="0"/>
              </a:rPr>
              <a:t>en nuestra iglesia han creído sin ver lo que tú y yo sí podemos mirar. El ministerio de ciegos y visión </a:t>
            </a:r>
            <a:r>
              <a:rPr lang="es-MX" sz="2000" b="1" dirty="0" smtClean="0">
                <a:latin typeface="Arial Black" panose="020B0A04020102020204" pitchFamily="34" charset="0"/>
              </a:rPr>
              <a:t>pobre atiende </a:t>
            </a:r>
            <a:r>
              <a:rPr lang="es-MX" sz="2000" b="1" dirty="0">
                <a:latin typeface="Arial Black" panose="020B0A04020102020204" pitchFamily="34" charset="0"/>
              </a:rPr>
              <a:t>las necesidades de estas personas. Si tú puedes ver ¿qué esperas para ir a contar “lo que has visto y oído” a todo el </a:t>
            </a:r>
            <a:r>
              <a:rPr lang="es-MX" sz="2000" b="1" dirty="0" smtClean="0">
                <a:latin typeface="Arial Black" panose="020B0A04020102020204" pitchFamily="34" charset="0"/>
              </a:rPr>
              <a:t>mundo</a:t>
            </a:r>
            <a:r>
              <a:rPr lang="es-MX" sz="2000" b="1" dirty="0">
                <a:latin typeface="Arial Black" panose="020B0A04020102020204" pitchFamily="34" charset="0"/>
              </a:rPr>
              <a:t>? Así lo hacen los personajes de la historia del misionero mundial.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9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4772"/>
            <a:ext cx="1891141" cy="18911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23692" y="2813538"/>
            <a:ext cx="4065563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044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95929" y="1491175"/>
            <a:ext cx="2971967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91">
            <a:off x="1621302" y="4403187"/>
            <a:ext cx="963051" cy="9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ministerio de salud mental y bienestar se enfoca en la atención a las personas que han pasado depresión, ansiedad,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estrés, a las personas con trastornos de aprendizaje y otras limitaciones mentales. El estudio de la palabra de Dios ha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traído paz a las personas que meditan en sus enseñanzas.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Tú ya memorizaste el versículo de la semana?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31459" cy="47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075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hemos perdido a un ser querido, pero a algunos nos ha costado mucho superar ese duelo. En el MAP el ministerio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duelo por pérdida de seres amados busca hacer sentir parte de una gran familia a todos los que están experimentando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esa dificultad, enfocándonos sobre todo en la promesa de la Segunda Venida de Jesús.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7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Aunque el Ministerio Adventista de Posibilidades es un Ministerio aparentemente nuevo, la misión que cumple es tan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antigua como el pecado al </a:t>
            </a:r>
            <a:r>
              <a:rPr lang="es-MX" sz="2000" b="1" dirty="0" smtClean="0">
                <a:latin typeface="Arial Black" panose="020B0A04020102020204" pitchFamily="34" charset="0"/>
              </a:rPr>
              <a:t>entrar </a:t>
            </a:r>
            <a:r>
              <a:rPr lang="es-MX" sz="2000" b="1" dirty="0">
                <a:latin typeface="Arial Black" panose="020B0A04020102020204" pitchFamily="34" charset="0"/>
              </a:rPr>
              <a:t>a esta tierra y dañar la perfección con la que Dios nos creó. Si conoces a alguien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está experimentando una de estas dificultades, tú puedes ayudarlo a mejorar.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42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031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queremos hacer un llamado a nuestra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 a involucrarse en atender a quienes más nos necesitan. Después de todo, Jesús vino a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Sanar toda enfermedad y </a:t>
            </a:r>
            <a:r>
              <a:rPr lang="es-MX" sz="2400" b="1" dirty="0" smtClean="0">
                <a:latin typeface="Arial Black" panose="020B0A04020102020204" pitchFamily="34" charset="0"/>
              </a:rPr>
              <a:t>dolencia</a:t>
            </a:r>
            <a:r>
              <a:rPr lang="es-MX" sz="2400" b="1" dirty="0">
                <a:latin typeface="Arial Black" panose="020B0A04020102020204" pitchFamily="34" charset="0"/>
              </a:rPr>
              <a:t>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¿Te unirás al equipo de los que le diremos al mundo que, con Jesús “todo es posible”? (Invite a pasar a algunos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hermanos que quieran colaborar con el ministerio y también a aquellos que tienen alguna discapacidad, entrégueles el pin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 distintivo y ore por ellos)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84775"/>
            <a:ext cx="9144793" cy="628876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73126" y="1296632"/>
            <a:ext cx="65203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Proponemos los siguientes cantos para el ejercicio de cantos, y todos tienen su versión en LSM cortesía del Ministerio de </a:t>
            </a:r>
            <a:r>
              <a:rPr lang="es-MX" sz="2400" b="1" dirty="0" smtClean="0">
                <a:latin typeface="Arial Black" panose="020B0A04020102020204" pitchFamily="34" charset="0"/>
              </a:rPr>
              <a:t>Sordos </a:t>
            </a:r>
            <a:r>
              <a:rPr lang="es-MX" sz="2400" b="1" dirty="0">
                <a:latin typeface="Arial Black" panose="020B0A04020102020204" pitchFamily="34" charset="0"/>
              </a:rPr>
              <a:t>Adventistas de México. Puede ver todos los cantos en el enlace de la siguiente lista de reproducción de YouTube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lanza.me/h3L o consultarlos en los enlaces directos escritos junto al canto respectivo.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8 - lanza.me/h3N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366 - lanza.me/h3P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266 - lanza.me/h3Q</a:t>
            </a:r>
          </a:p>
        </p:txBody>
      </p:sp>
    </p:spTree>
    <p:extLst>
      <p:ext uri="{BB962C8B-B14F-4D97-AF65-F5344CB8AC3E}">
        <p14:creationId xmlns:p14="http://schemas.microsoft.com/office/powerpoint/2010/main" val="39969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035732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35732" y="646331"/>
            <a:ext cx="4108268" cy="32316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TEMAN A DIOS Y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DENLE GLORIA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33" y="3877985"/>
            <a:ext cx="4108268" cy="20336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35732" y="5911637"/>
            <a:ext cx="4108268" cy="9463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84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CANTEMOS EL HIMNO #169 (LANZA.ME/H3S)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64" y="1046440"/>
            <a:ext cx="6226671" cy="5811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40"/>
            <a:ext cx="1458664" cy="5811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685335" y="1046440"/>
            <a:ext cx="1458664" cy="5811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34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9138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5176" y="801859"/>
            <a:ext cx="462658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3800" b="1" dirty="0" smtClean="0">
                <a:latin typeface="Edwardian Script ITC" panose="030303020407070D0804" pitchFamily="66" charset="0"/>
              </a:rPr>
              <a:t>Oración</a:t>
            </a:r>
          </a:p>
          <a:p>
            <a:pPr algn="ctr"/>
            <a:r>
              <a:rPr lang="es-MX" sz="13800" b="1" dirty="0" smtClean="0">
                <a:latin typeface="Edwardian Script ITC" panose="030303020407070D0804" pitchFamily="66" charset="0"/>
              </a:rPr>
              <a:t>Final</a:t>
            </a:r>
            <a:endParaRPr lang="es-MX" sz="138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27077" y="6513342"/>
            <a:ext cx="351692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979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486399"/>
            <a:ext cx="986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b="1" dirty="0" smtClean="0">
                <a:latin typeface="Arial Black" panose="020B0A04020102020204" pitchFamily="34" charset="0"/>
              </a:rPr>
              <a:t>CELEBRAR EL DÍA DEL MINISTERIO ADVENTISTA DE POSIBILIDADES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2. CONCIENTIZAR A LA IGLESIA EN LA IMPORTANCIA DEL MINISTERIO.</a:t>
            </a:r>
          </a:p>
          <a:p>
            <a:pPr marL="342900" indent="-342900">
              <a:buAutoNum type="arabicPeriod" startAt="3"/>
            </a:pPr>
            <a:r>
              <a:rPr lang="es-MX" b="1" dirty="0" smtClean="0">
                <a:latin typeface="Arial Black" panose="020B0A04020102020204" pitchFamily="34" charset="0"/>
              </a:rPr>
              <a:t>MOTIVAR A LA IGLESIA A TENER UN  PLAN PARA ATENDER Y 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ALCANZAR A PERSONAS CON NECESIDADES ESPECIALES.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9631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882683" y="1491175"/>
            <a:ext cx="1364566" cy="46423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11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949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inclina su oído cuando clamamos a Él. Cuando doblamos nuestras rodillas en su casa y oramos a su nombre, Él </a:t>
            </a:r>
            <a:r>
              <a:rPr lang="es-MX" sz="2400" b="1" dirty="0" smtClean="0">
                <a:latin typeface="Arial Black" panose="020B0A04020102020204" pitchFamily="34" charset="0"/>
              </a:rPr>
              <a:t>responde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93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plan de Dios no es que vivamos limitados.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 </a:t>
            </a:r>
            <a:r>
              <a:rPr lang="es-MX" sz="2400" b="1" dirty="0">
                <a:latin typeface="Arial Black" panose="020B0A04020102020204" pitchFamily="34" charset="0"/>
              </a:rPr>
              <a:t>Dios todo es posible, por eso nos dejó su promesa en Isaías 35:5 y 6.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Vamos a leerla todos juntos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37" y="523220"/>
            <a:ext cx="6408726" cy="44861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23220"/>
            <a:ext cx="1367637" cy="4486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776363" y="523220"/>
            <a:ext cx="1367637" cy="4486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033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004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22363" y="936641"/>
            <a:ext cx="64992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en su iglesia hay personas con alguna necesidad especial es bueno invitarlas a ser ellas quienes participen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programa siempre que se sientan cómodas al hacerlo. Por ejemplo: personas sordas, personas ciegas, personas que usan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silla de ruedas o personas con TEA.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Promover con los hermanos que tienen conocidos con alguna necesidad especial que puedan invitarlos a asistir a la iglesia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ese día. Eso significa que la iglesia debe hacer adaptaciones para recibir, por ejemplo, a personas con silla de ruedas (una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rampa o un equipo de diáconos para ayudarlos a subir) o personas sordas (un intérprete de LSM).</a:t>
            </a:r>
          </a:p>
        </p:txBody>
      </p:sp>
    </p:spTree>
    <p:extLst>
      <p:ext uri="{BB962C8B-B14F-4D97-AF65-F5344CB8AC3E}">
        <p14:creationId xmlns:p14="http://schemas.microsoft.com/office/powerpoint/2010/main" val="5968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8907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75512" y="1120285"/>
            <a:ext cx="63937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Prepare un convivio especial para que al finalizar la programación todos puedan participar y confraternizar.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Prepare también algún pequeño pin, foto botón o distintivo con el logotipo del Ministerio Adventista de Posibilidades, 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final se hará un llamado a los que desean comprometerse a apoyar este ministerio y este distintivo se les colocará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compromiso.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Haga los preparativos para este programa con anticipación para darle la promoción adecuada y contar asistencia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personas con necesidades especiales.</a:t>
            </a:r>
          </a:p>
        </p:txBody>
      </p:sp>
    </p:spTree>
    <p:extLst>
      <p:ext uri="{BB962C8B-B14F-4D97-AF65-F5344CB8AC3E}">
        <p14:creationId xmlns:p14="http://schemas.microsoft.com/office/powerpoint/2010/main" val="729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5539"/>
            <a:ext cx="9144793" cy="688907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57531" y="1228396"/>
            <a:ext cx="6428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¿Sabías que el 16.5% de la población nacional tiene alguna discapacidad o experimenta dificultades físicas? Según el último </a:t>
            </a:r>
            <a:r>
              <a:rPr lang="es-MX" sz="2800" b="1" dirty="0" smtClean="0">
                <a:latin typeface="Arial Black" panose="020B0A04020102020204" pitchFamily="34" charset="0"/>
              </a:rPr>
              <a:t>censo </a:t>
            </a:r>
            <a:r>
              <a:rPr lang="es-MX" sz="2800" b="1" dirty="0">
                <a:latin typeface="Arial Black" panose="020B0A04020102020204" pitchFamily="34" charset="0"/>
              </a:rPr>
              <a:t>del 2020, una de cada 7 personas tiene alguna enfermedad o condición que le hace requerir atenciones especiales,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pues limita sus posibilidades. </a:t>
            </a:r>
          </a:p>
        </p:txBody>
      </p:sp>
    </p:spTree>
    <p:extLst>
      <p:ext uri="{BB962C8B-B14F-4D97-AF65-F5344CB8AC3E}">
        <p14:creationId xmlns:p14="http://schemas.microsoft.com/office/powerpoint/2010/main" val="40231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2277</TotalTime>
  <Words>1443</Words>
  <Application>Microsoft Office PowerPoint</Application>
  <PresentationFormat>Presentación en pantalla (4:3)</PresentationFormat>
  <Paragraphs>113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36</cp:revision>
  <dcterms:created xsi:type="dcterms:W3CDTF">2023-04-16T19:21:16Z</dcterms:created>
  <dcterms:modified xsi:type="dcterms:W3CDTF">2023-04-18T21:27:04Z</dcterms:modified>
</cp:coreProperties>
</file>