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6" r:id="rId5"/>
    <p:sldId id="265" r:id="rId6"/>
    <p:sldId id="258" r:id="rId7"/>
    <p:sldId id="260" r:id="rId8"/>
    <p:sldId id="261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4" r:id="rId20"/>
    <p:sldId id="275" r:id="rId21"/>
    <p:sldId id="276" r:id="rId22"/>
    <p:sldId id="277" r:id="rId23"/>
    <p:sldId id="282" r:id="rId24"/>
    <p:sldId id="279" r:id="rId25"/>
    <p:sldId id="280" r:id="rId26"/>
    <p:sldId id="281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48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112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61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914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31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170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808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941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975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116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268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795E9-1981-4B95-8A9F-963F0720E83C}" type="datetimeFigureOut">
              <a:rPr lang="es-MX" smtClean="0"/>
              <a:t>30/03/2023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9794D-5B46-4C46-91EF-B70CB13CBF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60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CADA DÍA CON JESÚS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" y="5610438"/>
            <a:ext cx="1083212" cy="10832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20836" y="5610438"/>
            <a:ext cx="8553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9"/>
            <a:ext cx="9144000" cy="50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377 </a:t>
            </a:r>
            <a:r>
              <a:rPr lang="es-MX" sz="2400" b="1" dirty="0">
                <a:latin typeface="Arial Black" panose="020B0A04020102020204" pitchFamily="34" charset="0"/>
              </a:rPr>
              <a:t>“A los pies de Jesucristo” o #282 ¡Brilla Jesús!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335" y="984884"/>
            <a:ext cx="10989212" cy="58731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280160" y="984884"/>
            <a:ext cx="1280160" cy="5873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93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457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“Guardaos de descuidar la oración secreta y el estudio de la Palabra de Dios. Estas son vuestras armas contra aquel que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esfuerza por obstaculizar vuestro progreso hacia el cielo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primer descuido de la oración y del estudio de la Biblia hace más </a:t>
            </a:r>
            <a:r>
              <a:rPr lang="es-MX" sz="2000" b="1" dirty="0" smtClean="0">
                <a:latin typeface="Arial Black" panose="020B0A04020102020204" pitchFamily="34" charset="0"/>
              </a:rPr>
              <a:t> fácil </a:t>
            </a:r>
            <a:r>
              <a:rPr lang="es-MX" sz="2000" b="1" dirty="0">
                <a:latin typeface="Arial Black" panose="020B0A04020102020204" pitchFamily="34" charset="0"/>
              </a:rPr>
              <a:t>el segundo. La primera resistencia a los ruegos del Espíritu prepara el camino para la segunda. De este modo se endurece </a:t>
            </a:r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corazón y se hace insensible la conciencia”. -Mensajes para los Jóvenes, 94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EVANGELISMO</a:t>
            </a:r>
            <a:endParaRPr lang="es-MX" sz="2000" b="1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ESTUDIO FIEL DE LA BIBLIA ESTIMULA EL CUMPLIMIENTO  DE LA MISIÓN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49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29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verdad de Dios se halla en su Palabra. Los que consideran que deben buscar en otra parte la verdad presente necesitan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convertirse de nuevo. Tienen que enmendar malos hábitos, abandonar malas prácticas. Necesitan buscar nuevamente la verdad </a:t>
            </a:r>
            <a:r>
              <a:rPr lang="es-MX" sz="2000" b="1" dirty="0" smtClean="0">
                <a:latin typeface="Arial Black" panose="020B0A04020102020204" pitchFamily="34" charset="0"/>
              </a:rPr>
              <a:t> como </a:t>
            </a:r>
            <a:r>
              <a:rPr lang="es-MX" sz="2000" b="1" dirty="0">
                <a:latin typeface="Arial Black" panose="020B0A04020102020204" pitchFamily="34" charset="0"/>
              </a:rPr>
              <a:t>es en Jesús, para que la edificación de su carácter se realice en armonía con las lecciones de Cristo.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567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91643" y="4262511"/>
            <a:ext cx="215235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25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402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abandonar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ideas humanas y asumir los deberes que Dios les ha dado, dicen, mientras contemplan a Cristo y se van transformando a su </a:t>
            </a:r>
            <a:r>
              <a:rPr lang="es-MX" sz="2000" b="1" dirty="0" smtClean="0">
                <a:latin typeface="Arial Black" panose="020B0A04020102020204" pitchFamily="34" charset="0"/>
              </a:rPr>
              <a:t> semejanza</a:t>
            </a:r>
            <a:r>
              <a:rPr lang="es-MX" sz="2000" b="1" dirty="0">
                <a:latin typeface="Arial Black" panose="020B0A04020102020204" pitchFamily="34" charset="0"/>
              </a:rPr>
              <a:t>: “Más cerca, oh Dios, de ti; más cerca sí”.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Joyas </a:t>
            </a:r>
            <a:r>
              <a:rPr lang="es-MX" sz="2000" b="1" dirty="0">
                <a:latin typeface="Arial Black" panose="020B0A04020102020204" pitchFamily="34" charset="0"/>
              </a:rPr>
              <a:t>de los Testimonios 3, pág. 237.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50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#488 “AL ANDAR CON JESÚS”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01" y="1046438"/>
            <a:ext cx="5429250" cy="58115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37"/>
            <a:ext cx="1758901" cy="58115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188152" y="1046437"/>
            <a:ext cx="1955848" cy="58115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787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373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evidente que, si no cultivamos una relación estrecha con Dios, seremos vulnerables ante las tentaciones que se nos presenten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camino.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7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Ellen White menciona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“Existe el peligro de que no mantengan una relación vital con Dios, que no sean santificados </a:t>
            </a:r>
            <a:r>
              <a:rPr lang="es-MX" sz="2000" b="1" dirty="0" smtClean="0">
                <a:latin typeface="Arial Black" panose="020B0A04020102020204" pitchFamily="34" charset="0"/>
              </a:rPr>
              <a:t>por </a:t>
            </a:r>
            <a:r>
              <a:rPr lang="es-MX" sz="2000" b="1" dirty="0">
                <a:latin typeface="Arial Black" panose="020B0A04020102020204" pitchFamily="34" charset="0"/>
              </a:rPr>
              <a:t>la verdad. Esto les haría perder el sentido del poder de la verdad y la capacidad de discernir entre lo sagrado y lo común”.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Joyas de los Testimonios 3, p. 154.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13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0" y="1133662"/>
            <a:ext cx="3305908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799728"/>
            <a:ext cx="861931" cy="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584773"/>
            <a:ext cx="9144000" cy="7938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0" y="6077243"/>
            <a:ext cx="9144000" cy="7807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803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31449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#67 ¡SEÑOR YO TE CONOZCO!,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#374 “DULCE COMUNIÓN”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676"/>
            <a:ext cx="9144000" cy="54873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83212" y="2461846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# 376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23183" y="957834"/>
            <a:ext cx="24208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uso que hizo Cristo de esta espada en la tentación es nuestro modelo de cómo hemos de usarla nosotros contra Satanás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(Mateo </a:t>
            </a:r>
            <a:r>
              <a:rPr lang="es-MX" sz="2400" b="1" dirty="0" smtClean="0">
                <a:latin typeface="Arial Black" panose="020B0A04020102020204" pitchFamily="34" charset="0"/>
              </a:rPr>
              <a:t>4:4,7</a:t>
            </a:r>
            <a:r>
              <a:rPr lang="es-MX" sz="2400" b="1" dirty="0">
                <a:latin typeface="Arial Black" panose="020B0A04020102020204" pitchFamily="34" charset="0"/>
              </a:rPr>
              <a:t>, 10).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23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8962" y="-980432"/>
            <a:ext cx="6759526" cy="891733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25415" y="611669"/>
            <a:ext cx="65274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Aquí, entonces, se le da a la iglesia un arma que no es meramente para su defensa, sino para contraatacar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los poderes que atacan. Para contraatacar con la verdad cuando somos tentados personalmente al mal, cuando la iglesia 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atacada por falsas enseñanzas, cuando los poderes tratan de penetrar en el mundo que nos rodea con filosofías y enseñanzas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éticas extrañas, y finalmente, para atacar vigorosamente en pro de la libertad con la valerosa proclamación de la verdad </a:t>
            </a:r>
            <a:r>
              <a:rPr lang="es-MX" sz="2400" b="1" dirty="0" smtClean="0">
                <a:latin typeface="Arial Black" panose="020B0A04020102020204" pitchFamily="34" charset="0"/>
              </a:rPr>
              <a:t>cristiana </a:t>
            </a:r>
            <a:r>
              <a:rPr lang="es-MX" sz="2400" b="1" dirty="0">
                <a:latin typeface="Arial Black" panose="020B0A04020102020204" pitchFamily="34" charset="0"/>
              </a:rPr>
              <a:t>a la cual Pablo nos </a:t>
            </a:r>
            <a:r>
              <a:rPr lang="es-MX" sz="2400" b="1" dirty="0" smtClean="0">
                <a:latin typeface="Arial Black" panose="020B0A04020102020204" pitchFamily="34" charset="0"/>
              </a:rPr>
              <a:t>alienta.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9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9" y="48475"/>
            <a:ext cx="8919221" cy="67610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01261" y="1012954"/>
            <a:ext cx="63234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comprensión espiritual del evangelio, combinada con una actitud de oración alerta,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 la </a:t>
            </a:r>
            <a:r>
              <a:rPr lang="es-MX" sz="2800" b="1" dirty="0">
                <a:latin typeface="Arial Black" panose="020B0A04020102020204" pitchFamily="34" charset="0"/>
              </a:rPr>
              <a:t>combinación que Pablo está buscando. Tal oración será guiada por el Espíritu que da acceso a Dios, y quien así ora no orará </a:t>
            </a:r>
            <a:r>
              <a:rPr lang="es-MX" sz="2800" b="1" dirty="0" smtClean="0">
                <a:latin typeface="Arial Black" panose="020B0A04020102020204" pitchFamily="34" charset="0"/>
              </a:rPr>
              <a:t>solamente </a:t>
            </a:r>
            <a:r>
              <a:rPr lang="es-MX" sz="2800" b="1" dirty="0">
                <a:latin typeface="Arial Black" panose="020B0A04020102020204" pitchFamily="34" charset="0"/>
              </a:rPr>
              <a:t>por sí mismo, sino por los santos y por el necesario progreso del </a:t>
            </a:r>
            <a:r>
              <a:rPr lang="es-MX" sz="2800" b="1" dirty="0" smtClean="0">
                <a:latin typeface="Arial Black" panose="020B0A04020102020204" pitchFamily="34" charset="0"/>
              </a:rPr>
              <a:t>evangelio.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9" y="48475"/>
            <a:ext cx="8919221" cy="67610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94822" y="1090975"/>
            <a:ext cx="72940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Solo una relación cercana con nuestro Dios es la garantía de poder salir vencedores en los tiempos de peligro en los cuales </a:t>
            </a:r>
            <a:r>
              <a:rPr lang="es-MX" sz="3200" b="1" dirty="0" smtClean="0">
                <a:latin typeface="Arial Black" panose="020B0A04020102020204" pitchFamily="34" charset="0"/>
              </a:rPr>
              <a:t>vivimos</a:t>
            </a:r>
            <a:r>
              <a:rPr lang="es-MX" sz="3200" b="1" dirty="0">
                <a:latin typeface="Arial Black" panose="020B0A04020102020204" pitchFamily="34" charset="0"/>
              </a:rPr>
              <a:t>, el estudio de la Biblia y la oración te ayudaran a estar cada día más cerca de un Dios que anhela pasar tiempo contigo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y prepararte para una vida eterna.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23157" y="506200"/>
            <a:ext cx="403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CONCLUSIÓN: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7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latin typeface="Arial Black" panose="020B0A04020102020204" pitchFamily="34" charset="0"/>
              </a:rPr>
              <a:t>REPASO  DE LA LECCIÓN # 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036234" cy="621629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36234" y="646330"/>
            <a:ext cx="4107766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JESÚS GANA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SATANÁS PIERDE</a:t>
            </a:r>
          </a:p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234" y="3693318"/>
            <a:ext cx="4107766" cy="31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961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#111 “COMO JESÚS NO HAY OTRO AMIGO”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110"/>
            <a:ext cx="9128040" cy="57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745587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029" y="1139482"/>
            <a:ext cx="2857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FINAL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907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1358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 cada discípulo de Cristo se esmera por tener un encuentro diario con Dios, la vida cristiana tendrá una mayor firmeza.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3" y="547976"/>
            <a:ext cx="5824026" cy="49656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547976"/>
            <a:ext cx="1561512" cy="49656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385539" y="547975"/>
            <a:ext cx="1758461" cy="4940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47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605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Efesios. 6:17,18. “Y tomad el yelmo de la salvación, y la espada del Espíritu, que es la palabra de Dios; orando en todo tiempo </a:t>
            </a:r>
            <a:r>
              <a:rPr lang="es-MX" sz="2400" b="1" dirty="0" smtClean="0">
                <a:latin typeface="Arial Black" panose="020B0A04020102020204" pitchFamily="34" charset="0"/>
              </a:rPr>
              <a:t>con </a:t>
            </a:r>
            <a:r>
              <a:rPr lang="es-MX" sz="2400" b="1" dirty="0">
                <a:latin typeface="Arial Black" panose="020B0A04020102020204" pitchFamily="34" charset="0"/>
              </a:rPr>
              <a:t>toda oración y súplica en el Espíritu, y velando en ello con toda perseverancia y súplica por todos los santos”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1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8167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apóstol Pablo en la carta a los Efesios hace una amonestación al pueblo de Dios, dicha amonestación trasciende hasta </a:t>
            </a:r>
            <a:r>
              <a:rPr lang="es-MX" sz="2400" b="1" dirty="0" smtClean="0">
                <a:latin typeface="Arial Black" panose="020B0A04020102020204" pitchFamily="34" charset="0"/>
              </a:rPr>
              <a:t>nuestros </a:t>
            </a:r>
            <a:r>
              <a:rPr lang="es-MX" sz="2400" b="1" dirty="0">
                <a:latin typeface="Arial Black" panose="020B0A04020102020204" pitchFamily="34" charset="0"/>
              </a:rPr>
              <a:t>días, esta nos exhorta a estar preparados y firmes contra las asechanzas del diablo.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23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81455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“Por lo demás, hermanos míos,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fortaleceos en el Señor, y en el poder de su fuerza. Vestíos de toda la armadura de Dios, para que podáis estar firmes contra </a:t>
            </a:r>
            <a:r>
              <a:rPr lang="es-MX" sz="2400" b="1" dirty="0" smtClean="0">
                <a:latin typeface="Arial Black" panose="020B0A04020102020204" pitchFamily="34" charset="0"/>
              </a:rPr>
              <a:t> las </a:t>
            </a:r>
            <a:r>
              <a:rPr lang="es-MX" sz="2400" b="1" dirty="0">
                <a:latin typeface="Arial Black" panose="020B0A04020102020204" pitchFamily="34" charset="0"/>
              </a:rPr>
              <a:t>asechanzas del diablo”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Efesios </a:t>
            </a:r>
            <a:r>
              <a:rPr lang="es-MX" sz="2400" b="1" dirty="0">
                <a:latin typeface="Arial Black" panose="020B0A04020102020204" pitchFamily="34" charset="0"/>
              </a:rPr>
              <a:t>6:10,11.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45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3218" y="4389120"/>
            <a:ext cx="407963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07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4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Pablo presenta el estudio de la Palabra de Dios y la oración, como factores inamovibles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mantenernos firmes contra las tentaciones del diablo en el tiempo que nos ha tocado vivir.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8508" cy="51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40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estudiaremos los beneficios de una relación diaria con Jesús, y cómo a través de la lectura de la Biblia y la oración </a:t>
            </a:r>
            <a:r>
              <a:rPr lang="es-MX" sz="2400" b="1" dirty="0" smtClean="0">
                <a:latin typeface="Arial Black" panose="020B0A04020102020204" pitchFamily="34" charset="0"/>
              </a:rPr>
              <a:t> podemos </a:t>
            </a:r>
            <a:r>
              <a:rPr lang="es-MX" sz="2400" b="1" dirty="0">
                <a:latin typeface="Arial Black" panose="020B0A04020102020204" pitchFamily="34" charset="0"/>
              </a:rPr>
              <a:t>tener acceso directo a los pies del salvador.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1256</TotalTime>
  <Words>868</Words>
  <Application>Microsoft Office PowerPoint</Application>
  <PresentationFormat>Presentación en pantalla (4:3)</PresentationFormat>
  <Paragraphs>63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26</cp:revision>
  <dcterms:created xsi:type="dcterms:W3CDTF">2023-03-29T21:56:59Z</dcterms:created>
  <dcterms:modified xsi:type="dcterms:W3CDTF">2023-03-30T21:14:34Z</dcterms:modified>
</cp:coreProperties>
</file>