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69" r:id="rId5"/>
    <p:sldId id="267" r:id="rId6"/>
    <p:sldId id="257" r:id="rId7"/>
    <p:sldId id="260" r:id="rId8"/>
    <p:sldId id="261" r:id="rId9"/>
    <p:sldId id="262" r:id="rId10"/>
    <p:sldId id="264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2" r:id="rId25"/>
    <p:sldId id="283" r:id="rId26"/>
    <p:sldId id="284" r:id="rId27"/>
    <p:sldId id="286" r:id="rId28"/>
    <p:sldId id="287" r:id="rId29"/>
    <p:sldId id="288" r:id="rId30"/>
    <p:sldId id="289" r:id="rId31"/>
    <p:sldId id="281" r:id="rId32"/>
    <p:sldId id="280" r:id="rId33"/>
    <p:sldId id="285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A82-6B9F-48C3-A0EB-AF9BCA104D2E}" type="datetimeFigureOut">
              <a:rPr lang="es-MX" smtClean="0"/>
              <a:t>05/03/2023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5AB79-63C6-40E1-94B6-8D01E79517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35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A82-6B9F-48C3-A0EB-AF9BCA104D2E}" type="datetimeFigureOut">
              <a:rPr lang="es-MX" smtClean="0"/>
              <a:t>05/03/2023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5AB79-63C6-40E1-94B6-8D01E79517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719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A82-6B9F-48C3-A0EB-AF9BCA104D2E}" type="datetimeFigureOut">
              <a:rPr lang="es-MX" smtClean="0"/>
              <a:t>05/03/2023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5AB79-63C6-40E1-94B6-8D01E79517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565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A82-6B9F-48C3-A0EB-AF9BCA104D2E}" type="datetimeFigureOut">
              <a:rPr lang="es-MX" smtClean="0"/>
              <a:t>05/03/2023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5AB79-63C6-40E1-94B6-8D01E79517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8239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A82-6B9F-48C3-A0EB-AF9BCA104D2E}" type="datetimeFigureOut">
              <a:rPr lang="es-MX" smtClean="0"/>
              <a:t>05/03/2023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5AB79-63C6-40E1-94B6-8D01E79517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0942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A82-6B9F-48C3-A0EB-AF9BCA104D2E}" type="datetimeFigureOut">
              <a:rPr lang="es-MX" smtClean="0"/>
              <a:t>05/03/2023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5AB79-63C6-40E1-94B6-8D01E79517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145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A82-6B9F-48C3-A0EB-AF9BCA104D2E}" type="datetimeFigureOut">
              <a:rPr lang="es-MX" smtClean="0"/>
              <a:t>05/03/2023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5AB79-63C6-40E1-94B6-8D01E79517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800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A82-6B9F-48C3-A0EB-AF9BCA104D2E}" type="datetimeFigureOut">
              <a:rPr lang="es-MX" smtClean="0"/>
              <a:t>05/03/2023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5AB79-63C6-40E1-94B6-8D01E79517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087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A82-6B9F-48C3-A0EB-AF9BCA104D2E}" type="datetimeFigureOut">
              <a:rPr lang="es-MX" smtClean="0"/>
              <a:t>05/03/2023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5AB79-63C6-40E1-94B6-8D01E79517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6503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A82-6B9F-48C3-A0EB-AF9BCA104D2E}" type="datetimeFigureOut">
              <a:rPr lang="es-MX" smtClean="0"/>
              <a:t>05/03/2023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5AB79-63C6-40E1-94B6-8D01E79517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594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2A82-6B9F-48C3-A0EB-AF9BCA104D2E}" type="datetimeFigureOut">
              <a:rPr lang="es-MX" smtClean="0"/>
              <a:t>05/03/2023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5AB79-63C6-40E1-94B6-8D01E79517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196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12A82-6B9F-48C3-A0EB-AF9BCA104D2E}" type="datetimeFigureOut">
              <a:rPr lang="es-MX" smtClean="0"/>
              <a:t>05/03/2023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5AB79-63C6-40E1-94B6-8D01E79517D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214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TODOS JUNTO CONFORMAMOS EL CUERPO DE CRISTO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" y="5492848"/>
            <a:ext cx="1026942" cy="102694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77108" y="5492848"/>
            <a:ext cx="9397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954107"/>
            <a:ext cx="7096931" cy="440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6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620962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La parábola de los talentos en Mateo 25, encierra por lo menos tres verdades. La primera, es que los talentos vienen </a:t>
            </a:r>
            <a:r>
              <a:rPr lang="es-MX" b="1" dirty="0" smtClean="0">
                <a:latin typeface="Arial Black" panose="020B0A04020102020204" pitchFamily="34" charset="0"/>
              </a:rPr>
              <a:t>de Dios</a:t>
            </a:r>
            <a:r>
              <a:rPr lang="es-MX" b="1" dirty="0">
                <a:latin typeface="Arial Black" panose="020B0A04020102020204" pitchFamily="34" charset="0"/>
              </a:rPr>
              <a:t>, él es quien los imparte con el propósito que se multipliquen. La segunda, es que el Señor le dio a cada individuo </a:t>
            </a:r>
            <a:r>
              <a:rPr lang="es-MX" b="1" dirty="0" smtClean="0">
                <a:latin typeface="Arial Black" panose="020B0A04020102020204" pitchFamily="34" charset="0"/>
              </a:rPr>
              <a:t>por lo </a:t>
            </a:r>
            <a:r>
              <a:rPr lang="es-MX" b="1" dirty="0">
                <a:latin typeface="Arial Black" panose="020B0A04020102020204" pitchFamily="34" charset="0"/>
              </a:rPr>
              <a:t>menos un talento, nadie se quedó con las manos vacías, todos tienen por lo menos uno. Y la tercera, es que Dios </a:t>
            </a:r>
            <a:r>
              <a:rPr lang="es-MX" b="1" dirty="0" smtClean="0">
                <a:latin typeface="Arial Black" panose="020B0A04020102020204" pitchFamily="34" charset="0"/>
              </a:rPr>
              <a:t>impartió los </a:t>
            </a:r>
            <a:r>
              <a:rPr lang="es-MX" b="1" dirty="0">
                <a:latin typeface="Arial Black" panose="020B0A04020102020204" pitchFamily="34" charset="0"/>
              </a:rPr>
              <a:t>talentos conforme a la capacidad que vio en cada uno de sus siervos.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63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5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Señor sabe la capacidad que tiene cada siervo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suyo, es prerrogativa de él repartir los talentos como bien le parezca, nuestra responsabilidad, es entregarle más talentos </a:t>
            </a:r>
            <a:r>
              <a:rPr lang="es-MX" sz="2400" b="1" dirty="0" smtClean="0">
                <a:latin typeface="Arial Black" panose="020B0A04020102020204" pitchFamily="34" charset="0"/>
              </a:rPr>
              <a:t>de lo </a:t>
            </a:r>
            <a:r>
              <a:rPr lang="es-MX" sz="2400" b="1" dirty="0">
                <a:latin typeface="Arial Black" panose="020B0A04020102020204" pitchFamily="34" charset="0"/>
              </a:rPr>
              <a:t>que nos fueron </a:t>
            </a:r>
            <a:r>
              <a:rPr lang="es-MX" sz="2400" b="1" dirty="0" smtClean="0">
                <a:latin typeface="Arial Black" panose="020B0A04020102020204" pitchFamily="34" charset="0"/>
              </a:rPr>
              <a:t>conferidos.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97175" cy="479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8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8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#610 “ESCUCHAMOS TU LLAMADA”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2"/>
            <a:ext cx="9080715" cy="58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5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157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ocasiones podemos cometer </a:t>
            </a:r>
            <a:r>
              <a:rPr lang="es-MX" sz="2000" b="1" dirty="0" smtClean="0">
                <a:latin typeface="Arial Black" panose="020B0A04020102020204" pitchFamily="34" charset="0"/>
              </a:rPr>
              <a:t>el error </a:t>
            </a:r>
            <a:r>
              <a:rPr lang="es-MX" sz="2000" b="1" dirty="0">
                <a:latin typeface="Arial Black" panose="020B0A04020102020204" pitchFamily="34" charset="0"/>
              </a:rPr>
              <a:t>de sentirnos superiores a los demás por la diversidad de talentos o dones que se tienen, o porque consideramos algunos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importantes que otros. Sin embargo, la Biblia declara que Dios es el que reparte los talentos según su voluntad, ninguna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habilidad o ministerio es superior a otro, todos trabajamos en colaboración con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6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6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419643" y="6105378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¡</a:t>
            </a:r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45403" y="6290044"/>
            <a:ext cx="9098597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¿QUIÉN ES MI VECINO?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17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3830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Hay ocasiones en las que se puede confundir los talentos y los dones espirituales ¿Cuál es la diferencia entre ellos</a:t>
            </a:r>
            <a:r>
              <a:rPr lang="es-MX" sz="2000" b="1" dirty="0" smtClean="0">
                <a:latin typeface="Arial Black" panose="020B0A04020102020204" pitchFamily="34" charset="0"/>
              </a:rPr>
              <a:t>?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Por una </a:t>
            </a:r>
            <a:r>
              <a:rPr lang="es-MX" sz="2000" b="1" dirty="0">
                <a:latin typeface="Arial Black" panose="020B0A04020102020204" pitchFamily="34" charset="0"/>
              </a:rPr>
              <a:t>parte, los talentos son aquellas habilidades que Dios le ha dado a sus hijos desde que nacen, pero también aquellas </a:t>
            </a:r>
            <a:r>
              <a:rPr lang="es-MX" sz="2000" b="1" dirty="0" smtClean="0">
                <a:latin typeface="Arial Black" panose="020B0A04020102020204" pitchFamily="34" charset="0"/>
              </a:rPr>
              <a:t>que pueden </a:t>
            </a:r>
            <a:r>
              <a:rPr lang="es-MX" sz="2000" b="1" dirty="0">
                <a:latin typeface="Arial Black" panose="020B0A04020102020204" pitchFamily="34" charset="0"/>
              </a:rPr>
              <a:t>desarrollar con el tiempo. Por ejemplo, hay algunos que tienen el talento del canto, de hablar en público, otros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tocar un instrumento etc. Por otro lado, los dones espirituales, se dan de manera </a:t>
            </a:r>
            <a:r>
              <a:rPr lang="es-MX" sz="2000" b="1" dirty="0" smtClean="0">
                <a:latin typeface="Arial Black" panose="020B0A04020102020204" pitchFamily="34" charset="0"/>
              </a:rPr>
              <a:t>diferente.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294" y="1"/>
            <a:ext cx="6306429" cy="413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8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460" y="-126611"/>
            <a:ext cx="4129080" cy="512622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el ser humano acepta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Cristo como su salvador, el hombre es justificado e inmediatamente el Espíritu Santo empieza a trabajar en él.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resultado de esa obra transformadora, se le conoce como los frutos del Espíritu</a:t>
            </a:r>
          </a:p>
        </p:txBody>
      </p:sp>
    </p:spTree>
    <p:extLst>
      <p:ext uri="{BB962C8B-B14F-4D97-AF65-F5344CB8AC3E}">
        <p14:creationId xmlns:p14="http://schemas.microsoft.com/office/powerpoint/2010/main" val="56956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617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Ahora bien, una vez que el Espíritu Santo hace su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obra en nosotros, procede a trabajar a través de nosotros, por tanto, los dones espirituales, son las obras que el </a:t>
            </a:r>
            <a:r>
              <a:rPr lang="es-MX" sz="2000" b="1" dirty="0" smtClean="0">
                <a:latin typeface="Arial Black" panose="020B0A04020102020204" pitchFamily="34" charset="0"/>
              </a:rPr>
              <a:t>Espíritu </a:t>
            </a:r>
            <a:r>
              <a:rPr lang="es-MX" sz="2000" b="1" dirty="0">
                <a:latin typeface="Arial Black" panose="020B0A04020102020204" pitchFamily="34" charset="0"/>
              </a:rPr>
              <a:t>Santo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hace a través de nosotros, no para nuestro beneficio personal, sino para bendición de otras personas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5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0624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Uno de los temas más importantes que todo miembro de iglesia debiera entender, es el de los dones espirituales. </a:t>
            </a:r>
            <a:r>
              <a:rPr lang="es-MX" sz="2400" b="1" dirty="0" smtClean="0">
                <a:latin typeface="Arial Black" panose="020B0A04020102020204" pitchFamily="34" charset="0"/>
              </a:rPr>
              <a:t>Pablo dedica </a:t>
            </a:r>
            <a:r>
              <a:rPr lang="es-MX" sz="2400" b="1" dirty="0">
                <a:latin typeface="Arial Black" panose="020B0A04020102020204" pitchFamily="34" charset="0"/>
              </a:rPr>
              <a:t>dos capítulos en su primera carta a los Corintios para dar a entender este tema. Él afirma que, todo hijo redimido por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Dios, ha recibido más de un don para beneficio de otros.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7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3724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Usa la palabra “</a:t>
            </a:r>
            <a:r>
              <a:rPr lang="es-MX" sz="2000" b="1" dirty="0" err="1">
                <a:latin typeface="Arial Black" panose="020B0A04020102020204" pitchFamily="34" charset="0"/>
              </a:rPr>
              <a:t>Karismatha</a:t>
            </a:r>
            <a:r>
              <a:rPr lang="es-MX" sz="2000" b="1" dirty="0">
                <a:latin typeface="Arial Black" panose="020B0A04020102020204" pitchFamily="34" charset="0"/>
              </a:rPr>
              <a:t>” para referirse a ellos; que </a:t>
            </a:r>
            <a:r>
              <a:rPr lang="es-MX" sz="2000" b="1" dirty="0" smtClean="0">
                <a:latin typeface="Arial Black" panose="020B0A04020102020204" pitchFamily="34" charset="0"/>
              </a:rPr>
              <a:t>literalmente quiere </a:t>
            </a:r>
            <a:r>
              <a:rPr lang="es-MX" sz="2000" b="1" dirty="0">
                <a:latin typeface="Arial Black" panose="020B0A04020102020204" pitchFamily="34" charset="0"/>
              </a:rPr>
              <a:t>decir “dones de gracia”, algo que se recibe sin merecerlo. Por tanto, los dones no son para enaltecerse o </a:t>
            </a:r>
            <a:r>
              <a:rPr lang="es-MX" sz="2000" b="1" dirty="0" smtClean="0">
                <a:latin typeface="Arial Black" panose="020B0A04020102020204" pitchFamily="34" charset="0"/>
              </a:rPr>
              <a:t>vanagloriarse, sino </a:t>
            </a:r>
            <a:r>
              <a:rPr lang="es-MX" sz="2000" b="1" dirty="0">
                <a:latin typeface="Arial Black" panose="020B0A04020102020204" pitchFamily="34" charset="0"/>
              </a:rPr>
              <a:t>para usarlos en agradecimiento a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33724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42006" y="4726744"/>
            <a:ext cx="1195754" cy="610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3951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20"/>
            <a:ext cx="91440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#156 “A Cristo coronad”,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193 “Dios nos ha dado promesa”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51560" cy="550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2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095"/>
            <a:ext cx="9144000" cy="62116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36338" y="2645914"/>
            <a:ext cx="4698723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 CONSTRUCCIÓN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 QUE SALVÓ ALMAS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971481" y="4304783"/>
            <a:ext cx="126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RUANDA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7625" y="6396335"/>
            <a:ext cx="3996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11 DE MARZO DE 2023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342" y="4686866"/>
            <a:ext cx="1295870" cy="8592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108" y="2086424"/>
            <a:ext cx="2458839" cy="245883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569693" y="4716365"/>
            <a:ext cx="34176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err="1">
                <a:latin typeface="Arial Black" panose="020B0A04020102020204" pitchFamily="34" charset="0"/>
              </a:rPr>
              <a:t>Eustace</a:t>
            </a:r>
            <a:r>
              <a:rPr lang="es-MX" sz="2000" b="1" dirty="0">
                <a:latin typeface="Arial Black" panose="020B0A04020102020204" pitchFamily="34" charset="0"/>
              </a:rPr>
              <a:t> A. </a:t>
            </a:r>
            <a:r>
              <a:rPr lang="es-MX" sz="2000" b="1" dirty="0" err="1">
                <a:latin typeface="Arial Black" panose="020B0A04020102020204" pitchFamily="34" charset="0"/>
              </a:rPr>
              <a:t>Penniecook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617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ya se ha dicho, todos los dones espirituales son igual de importantes, no hay persona que tenga todos, ni tampoco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no tenga ninguno. Desafortunadamente, en ocasiones se suele demeritar algunos y sobre estimar otros, sin embargo,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todos son igual de importantes ante los ojos de Dios.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448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¿Qué pasaría si el predicador da un excelente sermón, pero la </a:t>
            </a:r>
            <a:r>
              <a:rPr lang="es-MX" sz="2000" b="1" dirty="0" smtClean="0">
                <a:latin typeface="Arial Black" panose="020B0A04020102020204" pitchFamily="34" charset="0"/>
              </a:rPr>
              <a:t>persona encargada </a:t>
            </a:r>
            <a:r>
              <a:rPr lang="es-MX" sz="2000" b="1" dirty="0">
                <a:latin typeface="Arial Black" panose="020B0A04020102020204" pitchFamily="34" charset="0"/>
              </a:rPr>
              <a:t>de recibir a los asistentes las mira con desprecio? Sin duda, la bendición no sería la misma que la que se </a:t>
            </a:r>
            <a:r>
              <a:rPr lang="es-MX" sz="2000" b="1" dirty="0" smtClean="0">
                <a:latin typeface="Arial Black" panose="020B0A04020102020204" pitchFamily="34" charset="0"/>
              </a:rPr>
              <a:t>hubiera recibido </a:t>
            </a:r>
            <a:r>
              <a:rPr lang="es-MX" sz="2000" b="1" dirty="0">
                <a:latin typeface="Arial Black" panose="020B0A04020102020204" pitchFamily="34" charset="0"/>
              </a:rPr>
              <a:t>si el encargado hubiera saludado de manera amigable. No lo olvide, todos los dones son igual de importantes.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9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5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405">
            <a:off x="861989" y="3321447"/>
            <a:ext cx="1067147" cy="106714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875835" y="1083212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SECRETARIAL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72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33743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No hay duda de que el poner los dones al servicio del Señor trae consigo muchas bendiciones. Sin embargo, la razón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primaria por la cual Dios otorga dones, es para la edificación de la Iglesia. “Así también vosotros, puesto que anheláis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{dones} espirituales, procurad abundar {en ellos} para la edificación de la iglesia” (1 Corintios 14: 12). Los dones no tienen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como objetivo traer algún tipo de beneficio personal, se han otorgado para bendición de </a:t>
            </a:r>
            <a:r>
              <a:rPr lang="es-MX" b="1" dirty="0" smtClean="0">
                <a:latin typeface="Arial Black" panose="020B0A04020102020204" pitchFamily="34" charset="0"/>
              </a:rPr>
              <a:t>otros.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367" y="125730"/>
            <a:ext cx="3655266" cy="42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5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8836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Seguramente, después de lo que se dijo anteriormente se estará preguntando: ¿Qué son entonces los dones espirituales?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¿Son algo </a:t>
            </a:r>
            <a:r>
              <a:rPr lang="es-MX" b="1" dirty="0">
                <a:latin typeface="Arial Black" panose="020B0A04020102020204" pitchFamily="34" charset="0"/>
              </a:rPr>
              <a:t>sobrenatural que fueron otorgados por el Espíritu Santo?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¿</a:t>
            </a:r>
            <a:r>
              <a:rPr lang="es-MX" b="1" dirty="0">
                <a:latin typeface="Arial Black" panose="020B0A04020102020204" pitchFamily="34" charset="0"/>
              </a:rPr>
              <a:t>O son talentos naturales que ya tengo?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La </a:t>
            </a:r>
            <a:r>
              <a:rPr lang="es-MX" b="1" dirty="0">
                <a:latin typeface="Arial Black" panose="020B0A04020102020204" pitchFamily="34" charset="0"/>
              </a:rPr>
              <a:t>respuesta es: </a:t>
            </a:r>
            <a:r>
              <a:rPr lang="es-MX" b="1" dirty="0" smtClean="0">
                <a:latin typeface="Arial Black" panose="020B0A04020102020204" pitchFamily="34" charset="0"/>
              </a:rPr>
              <a:t>son ambos</a:t>
            </a:r>
            <a:r>
              <a:rPr lang="es-MX" b="1" dirty="0">
                <a:latin typeface="Arial Black" panose="020B0A04020102020204" pitchFamily="34" charset="0"/>
              </a:rPr>
              <a:t>. Puede ser que el don espiritual que usted tiene sea uno donde el Espíritu Santo se manifiesta de manera </a:t>
            </a:r>
            <a:r>
              <a:rPr lang="es-MX" b="1" dirty="0" smtClean="0">
                <a:latin typeface="Arial Black" panose="020B0A04020102020204" pitchFamily="34" charset="0"/>
              </a:rPr>
              <a:t>sobrenatural; como </a:t>
            </a:r>
            <a:r>
              <a:rPr lang="es-MX" b="1" dirty="0">
                <a:latin typeface="Arial Black" panose="020B0A04020102020204" pitchFamily="34" charset="0"/>
              </a:rPr>
              <a:t>el don de lenguas o el de </a:t>
            </a:r>
            <a:r>
              <a:rPr lang="es-MX" b="1" dirty="0" smtClean="0">
                <a:latin typeface="Arial Black" panose="020B0A04020102020204" pitchFamily="34" charset="0"/>
              </a:rPr>
              <a:t>profecía.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8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9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7267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Pero hay veces donde el don, puede ser su propio talento natural.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Por </a:t>
            </a:r>
            <a:r>
              <a:rPr lang="es-MX" b="1" dirty="0">
                <a:latin typeface="Arial Black" panose="020B0A04020102020204" pitchFamily="34" charset="0"/>
              </a:rPr>
              <a:t>ejemplo,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imagine a un cantante de pop famoso, se puede decir que él tiene el talento del canto, pero según la Biblia, no tiene un </a:t>
            </a:r>
            <a:r>
              <a:rPr lang="es-MX" b="1" dirty="0" smtClean="0">
                <a:latin typeface="Arial Black" panose="020B0A04020102020204" pitchFamily="34" charset="0"/>
              </a:rPr>
              <a:t>don</a:t>
            </a:r>
            <a:endParaRPr lang="es-MX" b="1" dirty="0">
              <a:latin typeface="Arial Black" panose="020B0A04020102020204" pitchFamily="34" charset="0"/>
            </a:endParaRP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espiritual, porque ese talento no lo usa para bendición de otros,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sino </a:t>
            </a:r>
            <a:r>
              <a:rPr lang="es-MX" b="1" dirty="0">
                <a:latin typeface="Arial Black" panose="020B0A04020102020204" pitchFamily="34" charset="0"/>
              </a:rPr>
              <a:t>para su propio beneficio. Imagine ahora que ese mismo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cantante, acepta a Jesús como su Salvador y ya no emplea su canto para obtener fama o dinero, sino para glorificar el nombre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Dios y predicar el mensaje a través de la música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1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702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Pablo dijo: “Si yo hablase lenguas humanas y angélicas” es decir, si tengo un don espiritual, pero, “no tengo amor,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vengo a ser como metal que resuena, o címbalo que retiñe”.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amor es un fruto del espíritu; por consiguiente, si el don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espiritual no está acompañado de un fruto del espíritu no sirve de </a:t>
            </a:r>
            <a:r>
              <a:rPr lang="es-MX" sz="2000" b="1" dirty="0" smtClean="0">
                <a:latin typeface="Arial Black" panose="020B0A04020102020204" pitchFamily="34" charset="0"/>
              </a:rPr>
              <a:t>nada.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7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375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Pablo continúa diciendo: “Y si tuviese profecía,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entendiese todos los misterios y toda ciencia y si tuviese toda la fe, de tal manera que trasladase los montes, pero, no tengo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amor, nada soy. Y si repartiese todos mis bienes para dar de comer a los pobres, y si entregase mi cuerpo para ser quemado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no tengo amor, de nada me sirve</a:t>
            </a:r>
            <a:r>
              <a:rPr lang="es-MX" sz="2000" b="1" dirty="0" smtClean="0">
                <a:latin typeface="Arial Black" panose="020B0A04020102020204" pitchFamily="34" charset="0"/>
              </a:rPr>
              <a:t>”.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¿Qué quiere decir todo esto?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0"/>
            <a:ext cx="5715000" cy="44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4390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Este texto responde a la pregunta de ¿Qué es lo que </a:t>
            </a:r>
            <a:r>
              <a:rPr lang="es-MX" sz="2400" b="1" dirty="0" smtClean="0">
                <a:latin typeface="Arial Black" panose="020B0A04020102020204" pitchFamily="34" charset="0"/>
              </a:rPr>
              <a:t>hace a </a:t>
            </a:r>
            <a:r>
              <a:rPr lang="es-MX" sz="2400" b="1" dirty="0">
                <a:latin typeface="Arial Black" panose="020B0A04020102020204" pitchFamily="34" charset="0"/>
              </a:rPr>
              <a:t>un don espiritual ser don espiritual?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</a:t>
            </a:r>
            <a:r>
              <a:rPr lang="es-MX" sz="2400" b="1" dirty="0">
                <a:latin typeface="Arial Black" panose="020B0A04020102020204" pitchFamily="34" charset="0"/>
              </a:rPr>
              <a:t>respuesta es: el fruto del espíritu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-1"/>
            <a:ext cx="5372100" cy="54441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1885950" cy="544419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258050" y="0"/>
            <a:ext cx="1885950" cy="544419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8892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503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31520" y="3699803"/>
            <a:ext cx="58802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500" b="1" dirty="0" smtClean="0">
                <a:latin typeface="Edwardian Script ITC" panose="030303020407070D0804" pitchFamily="66" charset="0"/>
              </a:rPr>
              <a:t>Bienvenidos</a:t>
            </a:r>
            <a:endParaRPr lang="es-MX" sz="11500" b="1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106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única manera en que podemos ser utilizados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el Espíritu Santo, a través de los dones espirituales y poder ser de bendición para otros, es que el Espíritu Santo haya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obrado ya en nuestra vida. Consagremos nuestra vida al Señor y que todos nuestros talentos se conviertan en dones,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dediquemos a su servicio.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2" y="126609"/>
            <a:ext cx="4921128" cy="46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 PARA MEMORIZAR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8689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6329"/>
            <a:ext cx="9144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“Y OÍ UNA VOZ DEL CIELO QUE DIJO:  ESCRIBE: ¡BIENAVENTURADOS LOS QUE DE AQUÍ EN ADELANTE MUEREN EN EL SEÑOR! SÍ, DICE EL ESPÍRITU, PARA QUE DESCANSEN DE SUS FATIGAS Y  SUS OBRAS LES SIGAN” APOCALIPSIS 14:13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61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10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5289452" cy="61501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89452" y="707883"/>
            <a:ext cx="3854548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LA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DEVOLUCIÓN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452" y="2893098"/>
            <a:ext cx="3854548" cy="263550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289452" y="5528602"/>
            <a:ext cx="3854548" cy="13293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001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#502 “BRILLA EN EL SITIO DONDE ESTÉS”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425" y="984884"/>
            <a:ext cx="4811150" cy="499388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5056295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Según la Biblia, esa persona ahora tiene un don espiritual, porque ya no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busca lucrarse con su talento, sino que el Espíritu Santo lo usa para alcanzar a otros para Cristo.</a:t>
            </a:r>
          </a:p>
        </p:txBody>
      </p:sp>
    </p:spTree>
    <p:extLst>
      <p:ext uri="{BB962C8B-B14F-4D97-AF65-F5344CB8AC3E}">
        <p14:creationId xmlns:p14="http://schemas.microsoft.com/office/powerpoint/2010/main" val="8946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73797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6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Pidámosle a Dios un corazón humilde, que no busque el reconocimiento o el aplauso, sino darle la gloria solo a él a </a:t>
            </a:r>
            <a:r>
              <a:rPr lang="es-MX" sz="2400" b="1" dirty="0" smtClean="0">
                <a:latin typeface="Arial Black" panose="020B0A04020102020204" pitchFamily="34" charset="0"/>
              </a:rPr>
              <a:t>través de </a:t>
            </a:r>
            <a:r>
              <a:rPr lang="es-MX" sz="2400" b="1" dirty="0">
                <a:latin typeface="Arial Black" panose="020B0A04020102020204" pitchFamily="34" charset="0"/>
              </a:rPr>
              <a:t>nuestros dones.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65767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03554" y="492369"/>
            <a:ext cx="63898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b="1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Oración de Rodillas</a:t>
            </a:r>
            <a:endParaRPr lang="es-MX" sz="80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3668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1 Corintios </a:t>
            </a:r>
            <a:r>
              <a:rPr lang="es-MX" sz="2000" b="1" dirty="0">
                <a:latin typeface="Arial Black" panose="020B0A04020102020204" pitchFamily="34" charset="0"/>
              </a:rPr>
              <a:t>12: 4-6 Y 11 “Ahora bien, hay diversidad de dones, pero el Espíritu es el mismo. Hay diversidad de ministerios,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pero el Señor es el mismo. Hay diversidad de actividades, pero Dios, que hace todo en todos, es el mismo… pero todo esto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 hace uno y el mismo Espíritu, que reparte a cada uno en particular, según su voluntad.”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3976"/>
            <a:ext cx="9079123" cy="419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198648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COMPRENDER QUE DIOS A OTORGADO DIVERSIDAD DE DONES, A CADA MIEMBRO DE IGLESIA, CADA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UNO CUMPLE UNA FUNCION EN EL CUERPO DE CRISTO Y TIENE ALGO QUE  APORTAR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 MISION DEL SEÑOR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16" y="523219"/>
            <a:ext cx="7619218" cy="467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9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619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Piense por un momento en lo siguiente: cada sábado de mañana en el templo, hay dos espacios que conforman la mayor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parte del servicio. Uno es la Escuela Sabática y otro es el Culto Divino. En estas dos divisiones, pareciera que la mayor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atención se le presta a la persona encargada de dar el repaso de la lección o del sermón principal; todos se concentran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mensaje que el Señor quiere compartir a través del ponente.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38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7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702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necesaria toda una organización donde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diferentes individuos son involucrados. Se necesita que una persona se levante más temprano que otros para abrir el </a:t>
            </a:r>
            <a:r>
              <a:rPr lang="es-MX" sz="2000" b="1" dirty="0" smtClean="0">
                <a:latin typeface="Arial Black" panose="020B0A04020102020204" pitchFamily="34" charset="0"/>
              </a:rPr>
              <a:t>templo, otra </a:t>
            </a:r>
            <a:r>
              <a:rPr lang="es-MX" sz="2000" b="1" dirty="0">
                <a:latin typeface="Arial Black" panose="020B0A04020102020204" pitchFamily="34" charset="0"/>
              </a:rPr>
              <a:t>que sea capaz de manejar el equipo de sonido, un grupo especial que reciba cordialmente a los asistentes y </a:t>
            </a:r>
            <a:r>
              <a:rPr lang="es-MX" sz="2000" b="1" dirty="0" smtClean="0">
                <a:latin typeface="Arial Black" panose="020B0A04020102020204" pitchFamily="34" charset="0"/>
              </a:rPr>
              <a:t>oficiantes que </a:t>
            </a:r>
            <a:r>
              <a:rPr lang="es-MX" sz="2000" b="1" dirty="0">
                <a:latin typeface="Arial Black" panose="020B0A04020102020204" pitchFamily="34" charset="0"/>
              </a:rPr>
              <a:t>dirijan el programa </a:t>
            </a:r>
            <a:r>
              <a:rPr lang="es-MX" sz="2000" b="1" dirty="0" smtClean="0">
                <a:latin typeface="Arial Black" panose="020B0A04020102020204" pitchFamily="34" charset="0"/>
              </a:rPr>
              <a:t>etc.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682" y="-214387"/>
            <a:ext cx="6496635" cy="53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51499"/>
            <a:ext cx="9144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Lo interesante aquí, es que, a cada miembro de iglesia se le ha conferido por lo menos un talento para servir en la causa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Dios, cada integrante cumple una función especial en el cuerpo de Cristo. Ninguna persona es más importante que otra,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todos trabajan en unidad; empleando los dones y talentos que el Señor ha impartido a su iglesia. Que en esta mañana,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podamos reflexionar en los dones que el Espíritu Santo nos ha dado y decidamos ponerlos a su </a:t>
            </a:r>
            <a:r>
              <a:rPr lang="es-MX" b="1" dirty="0" smtClean="0">
                <a:latin typeface="Arial Black" panose="020B0A04020102020204" pitchFamily="34" charset="0"/>
              </a:rPr>
              <a:t>servicio. 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9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</TotalTime>
  <Words>1687</Words>
  <Application>Microsoft Office PowerPoint</Application>
  <PresentationFormat>Presentación en pantalla (4:3)</PresentationFormat>
  <Paragraphs>105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35</cp:revision>
  <dcterms:created xsi:type="dcterms:W3CDTF">2023-03-05T18:50:11Z</dcterms:created>
  <dcterms:modified xsi:type="dcterms:W3CDTF">2023-03-06T01:17:20Z</dcterms:modified>
</cp:coreProperties>
</file>