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8" r:id="rId5"/>
    <p:sldId id="267" r:id="rId6"/>
    <p:sldId id="258" r:id="rId7"/>
    <p:sldId id="259" r:id="rId8"/>
    <p:sldId id="260" r:id="rId9"/>
    <p:sldId id="262" r:id="rId10"/>
    <p:sldId id="263" r:id="rId11"/>
    <p:sldId id="264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4" r:id="rId26"/>
    <p:sldId id="285" r:id="rId27"/>
    <p:sldId id="279" r:id="rId28"/>
    <p:sldId id="283" r:id="rId29"/>
    <p:sldId id="282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020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454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778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0551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6885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076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266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3804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752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267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7760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5247A-581D-4462-B1AF-FAA41E55F48B}" type="datetimeFigureOut">
              <a:rPr lang="es-MX" smtClean="0"/>
              <a:t>25/01/2023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DCAB3-F415-4647-8421-596BB75AF2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61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¡LEVÁNTATE</a:t>
            </a:r>
            <a:r>
              <a:rPr lang="es-MX" sz="4800" b="1" dirty="0" smtClean="0">
                <a:latin typeface="Arial Black" panose="020B0A04020102020204" pitchFamily="34" charset="0"/>
              </a:rPr>
              <a:t>, </a:t>
            </a:r>
            <a:r>
              <a:rPr lang="es-MX" sz="4800" b="1" dirty="0" smtClean="0">
                <a:latin typeface="Arial Black" panose="020B0A04020102020204" pitchFamily="34" charset="0"/>
              </a:rPr>
              <a:t>Y…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5609492"/>
            <a:ext cx="1079109" cy="107910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609492"/>
            <a:ext cx="8161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0997"/>
            <a:ext cx="9144000" cy="471283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637563" y="2039815"/>
            <a:ext cx="554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0" b="1" dirty="0" smtClean="0">
                <a:latin typeface="Arial Black" panose="020B0A04020102020204" pitchFamily="34" charset="0"/>
              </a:rPr>
              <a:t>!</a:t>
            </a:r>
            <a:endParaRPr lang="es-MX" sz="8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2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213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lugar de trabajo debe de ser en nuestro entorno, con un trabajo expansivo, hasta lo último de la tierra. Vamos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continuación a trazar una estrategia para ganar esas almas que están en nuestro entorno utilizando el método de Cristo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comunidad.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2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</a:t>
            </a:r>
            <a:r>
              <a:rPr lang="es-MX" sz="2800" b="1" dirty="0" smtClean="0">
                <a:latin typeface="Arial Black" panose="020B0A04020102020204" pitchFamily="34" charset="0"/>
              </a:rPr>
              <a:t>202 DANOS EL FUEGO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561596"/>
            <a:ext cx="6457069" cy="48428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107994"/>
            <a:ext cx="1463040" cy="575000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920108" y="1094729"/>
            <a:ext cx="1223891" cy="589691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9562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>
                <a:latin typeface="Arial Black" panose="020B0A04020102020204" pitchFamily="34" charset="0"/>
              </a:rPr>
              <a:t>EL MÉTODO DE CRISTO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655212" y="1292662"/>
            <a:ext cx="348878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Jesús </a:t>
            </a:r>
            <a:r>
              <a:rPr lang="es-MX" sz="2000" b="1" dirty="0">
                <a:latin typeface="Arial Black" panose="020B0A04020102020204" pitchFamily="34" charset="0"/>
              </a:rPr>
              <a:t>trataba con las personas, convivía con la gente,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 </a:t>
            </a:r>
            <a:r>
              <a:rPr lang="es-MX" sz="2000" b="1" dirty="0">
                <a:latin typeface="Arial Black" panose="020B0A04020102020204" pitchFamily="34" charset="0"/>
              </a:rPr>
              <a:t>relacionaba, se mezclaba y convivía con las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personas. “Si quisiéramos humillarnos ante Dios, ser amables, corteses y compasivos, se producirían cien conversiones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la verdad </a:t>
            </a:r>
            <a:r>
              <a:rPr lang="es-MX" sz="2000" b="1" dirty="0">
                <a:latin typeface="Arial Black" panose="020B0A04020102020204" pitchFamily="34" charset="0"/>
              </a:rPr>
              <a:t>allí donde se produce una ahora”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Ministerio de la bondad, p. 91).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PRIMER PASO: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5655212" cy="57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6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88258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CANALES DE LUZ Y BENDICIÓN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207" y="1172672"/>
            <a:ext cx="5115586" cy="511558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" y="1169549"/>
            <a:ext cx="2014206" cy="51155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129793" y="1169549"/>
            <a:ext cx="2014207" cy="51155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111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SEGUNDO PASO: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5806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Deseaba hacerles bien. Las personas tienen necesidad de ser aceptadas, apreciadas y valoradas.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“Nunca seáis fríos, sin corazón y simpatía, ni dados a la censura. Nunca perdáis una oportunidad de decir una palabra </a:t>
            </a:r>
            <a:r>
              <a:rPr lang="es-MX" sz="2000" b="1" dirty="0" smtClean="0">
                <a:latin typeface="Arial Black" panose="020B0A04020102020204" pitchFamily="34" charset="0"/>
              </a:rPr>
              <a:t>que anime </a:t>
            </a:r>
            <a:r>
              <a:rPr lang="es-MX" sz="2000" b="1" dirty="0">
                <a:latin typeface="Arial Black" panose="020B0A04020102020204" pitchFamily="34" charset="0"/>
              </a:rPr>
              <a:t>e inspire esperanza” (MB. 89).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#248 “QUE MI VIDA ENTERA ESTÉ”.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85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“La mejor ayuda que los predicadores pueden dar a los miembros de nuestras iglesias, no consiste en sermonearlos, sino en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trazarles planes de trabajo. Dad a cada uno un trabajo que ayude al prójimo. Enseña a todos que, por haber recibido la gracia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Cristo, tienen el deber de trabajar por él. Especialmente a las personas que hace poco aceptaron la fe, debe enseñárseles 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colaborar con Dios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702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se les pone a trabajar, los abatidos se olvidarán muy pronto de su desaliento; el débil se tornará fuerte;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ignorante, inteligente; y todos aprenderán a presentar la verdad tal cual es Jesús. Hallarán una ayuda segura en Aquel </a:t>
            </a:r>
            <a:r>
              <a:rPr lang="es-MX" sz="2000" b="1" dirty="0" smtClean="0">
                <a:latin typeface="Arial Black" panose="020B0A04020102020204" pitchFamily="34" charset="0"/>
              </a:rPr>
              <a:t>que prometió </a:t>
            </a:r>
            <a:r>
              <a:rPr lang="es-MX" sz="2000" b="1" dirty="0">
                <a:latin typeface="Arial Black" panose="020B0A04020102020204" pitchFamily="34" charset="0"/>
              </a:rPr>
              <a:t>salvar a quienes se allegan a él</a:t>
            </a:r>
            <a:r>
              <a:rPr lang="es-MX" sz="2000" b="1" dirty="0" smtClean="0">
                <a:latin typeface="Arial Black" panose="020B0A04020102020204" pitchFamily="34" charset="0"/>
              </a:rPr>
              <a:t>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(Testimonio para la iglesia, t. 9. P. 68).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3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MISIONERO MUNDIAL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4000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8640" y="6203852"/>
            <a:ext cx="4162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 DE FEBRERO DE 2023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6296" y="3209466"/>
            <a:ext cx="2670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EL TIEMPO</a:t>
            </a:r>
          </a:p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DIOS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246971" y="707886"/>
            <a:ext cx="3943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Goldwin</a:t>
            </a:r>
            <a:r>
              <a:rPr lang="es-MX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K. </a:t>
            </a:r>
            <a:r>
              <a:rPr lang="es-MX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Lekundayo</a:t>
            </a:r>
            <a:endParaRPr lang="es-MX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218504" y="4670474"/>
            <a:ext cx="15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TANZANIA</a:t>
            </a:r>
            <a:endParaRPr lang="es-MX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466" y="5028880"/>
            <a:ext cx="1377007" cy="91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TERCER PASO: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7430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Les mostraba simpatía. Simpatía significa “sufrir juntos”, Elena de White, nos dice que Jesús “</a:t>
            </a:r>
            <a:r>
              <a:rPr lang="es-MX" sz="2000" b="1" dirty="0" smtClean="0">
                <a:latin typeface="Arial Black" panose="020B0A04020102020204" pitchFamily="34" charset="0"/>
              </a:rPr>
              <a:t>anduvo haciendo </a:t>
            </a:r>
            <a:r>
              <a:rPr lang="es-MX" sz="2000" b="1" dirty="0">
                <a:latin typeface="Arial Black" panose="020B0A04020102020204" pitchFamily="34" charset="0"/>
              </a:rPr>
              <a:t>bien y sanando a todos los oprimidos de Satanás. Había aldeas enteras donde no se oía un gemido de dolor en </a:t>
            </a:r>
            <a:r>
              <a:rPr lang="es-MX" sz="2000" b="1" dirty="0" smtClean="0">
                <a:latin typeface="Arial Black" panose="020B0A04020102020204" pitchFamily="34" charset="0"/>
              </a:rPr>
              <a:t>casa alguna</a:t>
            </a:r>
            <a:r>
              <a:rPr lang="es-MX" sz="2000" b="1" dirty="0">
                <a:latin typeface="Arial Black" panose="020B0A04020102020204" pitchFamily="34" charset="0"/>
              </a:rPr>
              <a:t>, porque él había pasado por ellas y sanando a todos sus enfermos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4895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243668" y="4290645"/>
            <a:ext cx="900332" cy="783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675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SERVICIO DE CANTO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568 “HAY LUGAR EN LA AMPLIA </a:t>
            </a:r>
            <a:r>
              <a:rPr lang="es-MX" sz="2000" b="1" dirty="0" smtClean="0">
                <a:latin typeface="Arial Black" panose="020B0A04020102020204" pitchFamily="34" charset="0"/>
              </a:rPr>
              <a:t>VIÑA”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2 “A DIOS SEA LA GLORIA”, #8 “SUENEN DULCES HIMNOS”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54216"/>
            <a:ext cx="9144001" cy="55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4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479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obra demostraba su unción divina. En cada acto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su vida revelaba amor, misericordia y compasión; su corazón rebosaba de tierna simpatía por los hijos de los hombres.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revirtió de la naturaleza del hombre para poder simpatizar con sus necesidades” (Camino a Cristo. P. 11).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la </a:t>
            </a:r>
            <a:r>
              <a:rPr lang="es-MX" sz="2000" b="1" dirty="0" smtClean="0">
                <a:latin typeface="Arial Black" panose="020B0A04020102020204" pitchFamily="34" charset="0"/>
              </a:rPr>
              <a:t>misma obra </a:t>
            </a:r>
            <a:r>
              <a:rPr lang="es-MX" sz="2000" b="1" dirty="0">
                <a:latin typeface="Arial Black" panose="020B0A04020102020204" pitchFamily="34" charset="0"/>
              </a:rPr>
              <a:t>a la cual hemos </a:t>
            </a:r>
            <a:r>
              <a:rPr lang="es-MX" sz="2000" b="1" dirty="0" smtClean="0">
                <a:latin typeface="Arial Black" panose="020B0A04020102020204" pitchFamily="34" charset="0"/>
              </a:rPr>
              <a:t>sido </a:t>
            </a:r>
            <a:r>
              <a:rPr lang="es-MX" sz="2000" b="1" dirty="0">
                <a:latin typeface="Arial Black" panose="020B0A04020102020204" pitchFamily="34" charset="0"/>
              </a:rPr>
              <a:t>llamados.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609" y="-594"/>
            <a:ext cx="9270609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09287" y="1139483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527">
            <a:off x="397999" y="327835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PRINCIPIOS PARA MOSTRAR SIMPATÍA.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141"/>
            <a:ext cx="9144000" cy="625685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445455" y="1598978"/>
            <a:ext cx="62530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1.</a:t>
            </a:r>
            <a:r>
              <a:rPr lang="es-MX" sz="2400" b="1" dirty="0">
                <a:latin typeface="Arial Black" panose="020B0A04020102020204" pitchFamily="34" charset="0"/>
              </a:rPr>
              <a:t> Conocer su necesidad. Conoce la situación en la cual se encuentra.</a:t>
            </a:r>
          </a:p>
          <a:p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2.</a:t>
            </a:r>
            <a:r>
              <a:rPr lang="es-MX" sz="2400" b="1" dirty="0">
                <a:latin typeface="Arial Black" panose="020B0A04020102020204" pitchFamily="34" charset="0"/>
              </a:rPr>
              <a:t> Comprender su condición.</a:t>
            </a:r>
          </a:p>
          <a:p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3.</a:t>
            </a:r>
            <a:r>
              <a:rPr lang="es-MX" sz="2400" b="1" dirty="0">
                <a:latin typeface="Arial Black" panose="020B0A04020102020204" pitchFamily="34" charset="0"/>
              </a:rPr>
              <a:t> Hacer saber a la persona que uno la comprende. Hacerle saber que se le desea ayudar, y preguntarle qué clase </a:t>
            </a:r>
            <a:r>
              <a:rPr lang="es-MX" sz="2400" b="1" dirty="0" smtClean="0">
                <a:latin typeface="Arial Black" panose="020B0A04020102020204" pitchFamily="34" charset="0"/>
              </a:rPr>
              <a:t>de ayuda </a:t>
            </a:r>
            <a:r>
              <a:rPr lang="es-MX" sz="2400" b="1" dirty="0">
                <a:latin typeface="Arial Black" panose="020B0A04020102020204" pitchFamily="34" charset="0"/>
              </a:rPr>
              <a:t>necesita en ese momento.</a:t>
            </a:r>
          </a:p>
          <a:p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4.</a:t>
            </a:r>
            <a:r>
              <a:rPr lang="es-MX" sz="2400" b="1" dirty="0">
                <a:latin typeface="Arial Black" panose="020B0A04020102020204" pitchFamily="34" charset="0"/>
              </a:rPr>
              <a:t> Dar la ayuda que uno tenga a la </a:t>
            </a:r>
            <a:r>
              <a:rPr lang="es-MX" sz="2400" b="1" dirty="0" smtClean="0">
                <a:latin typeface="Arial Black" panose="020B0A04020102020204" pitchFamily="34" charset="0"/>
              </a:rPr>
              <a:t>   mano</a:t>
            </a:r>
            <a:r>
              <a:rPr lang="es-MX" sz="2400" b="1" dirty="0">
                <a:latin typeface="Arial Black" panose="020B0A04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410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CUARTO PASO: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6426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Atendía sus necesidades. Como iglesia debemos de atender las necesidades de las personas de nuestra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comunidad. Debemos de recordar que hay diferentes tipos de necesidades que hay que atender. Fisiológicas básicas,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seguridad, sociales, reconocimiento, auto realización y necesidades de trascendencia.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1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QUINTO PASO: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641146" y="812515"/>
            <a:ext cx="35028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Ganaba su confianza. Al hacer los pasos anteriores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ganamos </a:t>
            </a:r>
            <a:r>
              <a:rPr lang="es-MX" sz="2000" b="1" dirty="0">
                <a:latin typeface="Arial Black" panose="020B0A04020102020204" pitchFamily="34" charset="0"/>
              </a:rPr>
              <a:t>la confianza de las personas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Es tiempo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actuar. Define tu terreno misionero.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Son </a:t>
            </a:r>
            <a:r>
              <a:rPr lang="es-MX" sz="2000" b="1" dirty="0">
                <a:latin typeface="Arial Black" panose="020B0A04020102020204" pitchFamily="34" charset="0"/>
              </a:rPr>
              <a:t>personas de nuestro entorno social cercano que nos conocen: familiares, </a:t>
            </a:r>
            <a:r>
              <a:rPr lang="es-MX" sz="2000" b="1" dirty="0" smtClean="0">
                <a:latin typeface="Arial Black" panose="020B0A04020102020204" pitchFamily="34" charset="0"/>
              </a:rPr>
              <a:t>amigos, vecinos</a:t>
            </a:r>
            <a:r>
              <a:rPr lang="es-MX" sz="2000" b="1" dirty="0">
                <a:latin typeface="Arial Black" panose="020B0A04020102020204" pitchFamily="34" charset="0"/>
              </a:rPr>
              <a:t>, etc. Escribe 5 nombres de ellos que quieres ver en el reino de los cielo y aplica el método de Cristo.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5641146" cy="633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CONCLUSIÓN: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004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propósito se cumple, cuando cada miembro tiene su terreno misionero, y está orando por ellos, a la par se deben de </a:t>
            </a:r>
            <a:r>
              <a:rPr lang="es-MX" sz="2400" b="1" dirty="0" smtClean="0">
                <a:latin typeface="Arial Black" panose="020B0A04020102020204" pitchFamily="34" charset="0"/>
              </a:rPr>
              <a:t>hacer eventos </a:t>
            </a:r>
            <a:r>
              <a:rPr lang="es-MX" sz="2400" b="1" dirty="0">
                <a:latin typeface="Arial Black" panose="020B0A04020102020204" pitchFamily="34" charset="0"/>
              </a:rPr>
              <a:t>de impacto social para involucrar a las personas que deseamos alcanzar, como: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772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84209" y="4192172"/>
            <a:ext cx="1702191" cy="4642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586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62865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1. Feria de la salud.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2. Programa </a:t>
            </a:r>
            <a:r>
              <a:rPr lang="es-MX" sz="2800" b="1" dirty="0" smtClean="0">
                <a:latin typeface="Arial Black" panose="020B0A04020102020204" pitchFamily="34" charset="0"/>
              </a:rPr>
              <a:t>Quiero Vivir Sano</a:t>
            </a:r>
            <a:r>
              <a:rPr lang="es-MX" sz="2800" b="1" dirty="0">
                <a:latin typeface="Arial Black" panose="020B0A04020102020204" pitchFamily="34" charset="0"/>
              </a:rPr>
              <a:t>.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3. Viviendo en equilibrio.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4. Taller de elaboración de comida saludable. </a:t>
            </a:r>
            <a:r>
              <a:rPr lang="es-MX" sz="2800" b="1" dirty="0" smtClean="0">
                <a:latin typeface="Arial Black" panose="020B0A04020102020204" pitchFamily="34" charset="0"/>
              </a:rPr>
              <a:t>           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82019" y="6236543"/>
            <a:ext cx="5223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¡</a:t>
            </a:r>
            <a:r>
              <a:rPr lang="es-MX" sz="2800" b="1" dirty="0" smtClean="0">
                <a:latin typeface="Arial Black" panose="020B0A04020102020204" pitchFamily="34" charset="0"/>
              </a:rPr>
              <a:t>HAY TANTO QUE HACER!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39160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8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5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499069" cy="62116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499068" y="646331"/>
            <a:ext cx="3644931" cy="28007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CÓMO AFRONTAR LAS 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DEUDAS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67" y="3447097"/>
            <a:ext cx="3644932" cy="25532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499066" y="6000310"/>
            <a:ext cx="3644933" cy="8576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986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#496 SUS MANOS SOMOS.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6088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52983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“Irá andando y llorando el que lleva la preciosa semilla; mas volverá a venir con regocijo, trayendo sus gavillas”. (</a:t>
            </a:r>
            <a:r>
              <a:rPr lang="es-MX" sz="2400" b="1" dirty="0" smtClean="0">
                <a:latin typeface="Arial Black" panose="020B0A04020102020204" pitchFamily="34" charset="0"/>
              </a:rPr>
              <a:t>Salmos 125:5</a:t>
            </a:r>
            <a:r>
              <a:rPr lang="es-MX" sz="2400" b="1" dirty="0">
                <a:latin typeface="Arial Black" panose="020B0A04020102020204" pitchFamily="34" charset="0"/>
              </a:rPr>
              <a:t>).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96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4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772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014546" y="1420837"/>
            <a:ext cx="44884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0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60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6000" b="1" dirty="0" smtClean="0">
                <a:latin typeface="Arial Black" panose="020B0A04020102020204" pitchFamily="34" charset="0"/>
              </a:rPr>
              <a:t>RODILLAS</a:t>
            </a:r>
            <a:endParaRPr lang="es-MX" sz="6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6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LECTURA BÍBLICA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7051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“¡Levántate, resplandece, porque ha venido tu luz y la gloria de Jehová ha nacido sobre ti! Porque he aquí que tinieblas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cubrirán la tierra y oscuridad las naciones; más sobre ti amanecerá Jehová y sobre ti será vista su gloria</a:t>
            </a:r>
            <a:r>
              <a:rPr lang="es-MX" sz="2000" b="1" dirty="0" smtClean="0">
                <a:latin typeface="Arial Black" panose="020B0A04020102020204" pitchFamily="34" charset="0"/>
              </a:rPr>
              <a:t>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(Isaías 60:1,2).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452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803" y="0"/>
            <a:ext cx="4762500" cy="578182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69012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Elena de White dice: “En el cielo no habrá ningún salvado con una corona sin estrellas. Si entráis allí, habrá algún alma en las cortes de gloria que ha entrado por vuestro intermedio”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(Eventos de los últimos días (edición digital). p. 237).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244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que te puedes preguntar, ¿A cuántas almas he llevado al Señor? Después de responder a esa pregunta, otra pregunta </a:t>
            </a:r>
            <a:r>
              <a:rPr lang="es-MX" sz="2000" b="1" dirty="0" smtClean="0">
                <a:latin typeface="Arial Black" panose="020B0A04020102020204" pitchFamily="34" charset="0"/>
              </a:rPr>
              <a:t>que podría </a:t>
            </a:r>
            <a:r>
              <a:rPr lang="es-MX" sz="2000" b="1" dirty="0">
                <a:latin typeface="Arial Black" panose="020B0A04020102020204" pitchFamily="34" charset="0"/>
              </a:rPr>
              <a:t>surgir sería, ¿Cómo se gana un alma? Elena de White describe los pasos del método de Cristo, para alcanzar a las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personas y a nuestra comunidad con la siguiente cita: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4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806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“Solo el método de Cristo será́ el que dará́ éxito para llegar a la </a:t>
            </a:r>
            <a:r>
              <a:rPr lang="es-MX" sz="2000" b="1" dirty="0" smtClean="0">
                <a:latin typeface="Arial Black" panose="020B0A04020102020204" pitchFamily="34" charset="0"/>
              </a:rPr>
              <a:t>gente.  El </a:t>
            </a:r>
            <a:r>
              <a:rPr lang="es-MX" sz="2000" b="1" dirty="0">
                <a:latin typeface="Arial Black" panose="020B0A04020102020204" pitchFamily="34" charset="0"/>
              </a:rPr>
              <a:t>salvador trataba con los hombres como quien deseaba hacerles bien. Les mostraba simpatía, atendía sus necesidades y </a:t>
            </a:r>
            <a:r>
              <a:rPr lang="es-MX" sz="2000" b="1" dirty="0" smtClean="0">
                <a:latin typeface="Arial Black" panose="020B0A04020102020204" pitchFamily="34" charset="0"/>
              </a:rPr>
              <a:t>se ganaba </a:t>
            </a:r>
            <a:r>
              <a:rPr lang="es-MX" sz="2000" b="1" dirty="0">
                <a:latin typeface="Arial Black" panose="020B0A04020102020204" pitchFamily="34" charset="0"/>
              </a:rPr>
              <a:t>su confianza.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Entonces </a:t>
            </a:r>
            <a:r>
              <a:rPr lang="es-MX" sz="2000" b="1" dirty="0">
                <a:latin typeface="Arial Black" panose="020B0A04020102020204" pitchFamily="34" charset="0"/>
              </a:rPr>
              <a:t>les decía: seguidme”. (MC, p, 102.).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4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enfatizar el llamado que Dios te hace, escucha la siguiente cita “Cada uno tiene su lugar en el plan eterno del cielo. Cada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uno debe de trabajar en cooperación con Cristo para la salvación de las almas. Tan ciertamente como hay un lugar </a:t>
            </a:r>
            <a:r>
              <a:rPr lang="es-MX" sz="2000" b="1" dirty="0" smtClean="0">
                <a:latin typeface="Arial Black" panose="020B0A04020102020204" pitchFamily="34" charset="0"/>
              </a:rPr>
              <a:t>preparado para </a:t>
            </a:r>
            <a:r>
              <a:rPr lang="es-MX" sz="2000" b="1" dirty="0">
                <a:latin typeface="Arial Black" panose="020B0A04020102020204" pitchFamily="34" charset="0"/>
              </a:rPr>
              <a:t>nosotros en las mansiones celestiales, hay un lugar designado en la tierra donde hemos de trabajar para Dios”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</TotalTime>
  <Words>1149</Words>
  <Application>Microsoft Office PowerPoint</Application>
  <PresentationFormat>Presentación en pantalla (4:3)</PresentationFormat>
  <Paragraphs>95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38</cp:revision>
  <dcterms:created xsi:type="dcterms:W3CDTF">2023-01-25T21:47:34Z</dcterms:created>
  <dcterms:modified xsi:type="dcterms:W3CDTF">2023-01-26T02:13:45Z</dcterms:modified>
</cp:coreProperties>
</file>