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78" r:id="rId4"/>
    <p:sldId id="263" r:id="rId5"/>
    <p:sldId id="262" r:id="rId6"/>
    <p:sldId id="257" r:id="rId7"/>
    <p:sldId id="259" r:id="rId8"/>
    <p:sldId id="260" r:id="rId9"/>
    <p:sldId id="261" r:id="rId10"/>
    <p:sldId id="264" r:id="rId11"/>
    <p:sldId id="266" r:id="rId12"/>
    <p:sldId id="265" r:id="rId13"/>
    <p:sldId id="268" r:id="rId14"/>
    <p:sldId id="269" r:id="rId15"/>
    <p:sldId id="270" r:id="rId16"/>
    <p:sldId id="274" r:id="rId17"/>
    <p:sldId id="272" r:id="rId18"/>
    <p:sldId id="271" r:id="rId19"/>
    <p:sldId id="273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CCECFF"/>
    <a:srgbClr val="66CC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C20C-F0EF-4F00-A5AD-C7CAA4CE72D8}" type="datetimeFigureOut">
              <a:rPr lang="es-MX" smtClean="0"/>
              <a:t>06/02/2023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27A7F-E946-41CD-AE8B-6C1852744D8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2440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C20C-F0EF-4F00-A5AD-C7CAA4CE72D8}" type="datetimeFigureOut">
              <a:rPr lang="es-MX" smtClean="0"/>
              <a:t>06/02/2023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27A7F-E946-41CD-AE8B-6C1852744D8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0253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C20C-F0EF-4F00-A5AD-C7CAA4CE72D8}" type="datetimeFigureOut">
              <a:rPr lang="es-MX" smtClean="0"/>
              <a:t>06/02/2023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27A7F-E946-41CD-AE8B-6C1852744D8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415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C20C-F0EF-4F00-A5AD-C7CAA4CE72D8}" type="datetimeFigureOut">
              <a:rPr lang="es-MX" smtClean="0"/>
              <a:t>06/02/2023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27A7F-E946-41CD-AE8B-6C1852744D8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699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C20C-F0EF-4F00-A5AD-C7CAA4CE72D8}" type="datetimeFigureOut">
              <a:rPr lang="es-MX" smtClean="0"/>
              <a:t>06/02/2023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27A7F-E946-41CD-AE8B-6C1852744D8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8269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C20C-F0EF-4F00-A5AD-C7CAA4CE72D8}" type="datetimeFigureOut">
              <a:rPr lang="es-MX" smtClean="0"/>
              <a:t>06/02/2023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27A7F-E946-41CD-AE8B-6C1852744D8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8028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C20C-F0EF-4F00-A5AD-C7CAA4CE72D8}" type="datetimeFigureOut">
              <a:rPr lang="es-MX" smtClean="0"/>
              <a:t>06/02/2023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27A7F-E946-41CD-AE8B-6C1852744D8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0831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C20C-F0EF-4F00-A5AD-C7CAA4CE72D8}" type="datetimeFigureOut">
              <a:rPr lang="es-MX" smtClean="0"/>
              <a:t>06/02/2023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27A7F-E946-41CD-AE8B-6C1852744D8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0094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C20C-F0EF-4F00-A5AD-C7CAA4CE72D8}" type="datetimeFigureOut">
              <a:rPr lang="es-MX" smtClean="0"/>
              <a:t>06/02/2023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27A7F-E946-41CD-AE8B-6C1852744D8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8462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C20C-F0EF-4F00-A5AD-C7CAA4CE72D8}" type="datetimeFigureOut">
              <a:rPr lang="es-MX" smtClean="0"/>
              <a:t>06/02/2023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27A7F-E946-41CD-AE8B-6C1852744D8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0462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C20C-F0EF-4F00-A5AD-C7CAA4CE72D8}" type="datetimeFigureOut">
              <a:rPr lang="es-MX" smtClean="0"/>
              <a:t>06/02/2023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27A7F-E946-41CD-AE8B-6C1852744D8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7450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AC20C-F0EF-4F00-A5AD-C7CAA4CE72D8}" type="datetimeFigureOut">
              <a:rPr lang="es-MX" smtClean="0"/>
              <a:t>06/02/2023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27A7F-E946-41CD-AE8B-6C1852744D8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032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“TESTIMONIOS VIVIENTES”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009" y="646330"/>
            <a:ext cx="6966894" cy="550125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006566" y="5811205"/>
            <a:ext cx="714638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58" y="5735536"/>
            <a:ext cx="1075592" cy="1075592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335550" y="5777739"/>
            <a:ext cx="671016" cy="5527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5223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99CC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99CC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5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INVERSIÓN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351562"/>
            <a:ext cx="91440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LOS BENEFICIOS DE SER LEAL A SU PLAN DE INVERSIÓN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4"/>
            <a:ext cx="9144000" cy="524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3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046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Cristo Jesús dijo: por tanto, id y haced discípulos a todas las naciones, bautizándolos en el nombre del Padre del Hijo y </a:t>
            </a:r>
            <a:r>
              <a:rPr lang="es-MX" sz="2400" b="1" dirty="0" smtClean="0">
                <a:latin typeface="Arial Black" panose="020B0A04020102020204" pitchFamily="34" charset="0"/>
              </a:rPr>
              <a:t>del Espíritu </a:t>
            </a:r>
            <a:r>
              <a:rPr lang="es-MX" sz="2400" b="1" dirty="0">
                <a:latin typeface="Arial Black" panose="020B0A04020102020204" pitchFamily="34" charset="0"/>
              </a:rPr>
              <a:t>Santo, Mateo 28:19;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no </a:t>
            </a:r>
            <a:r>
              <a:rPr lang="es-MX" sz="2400" b="1" dirty="0">
                <a:latin typeface="Arial Black" panose="020B0A04020102020204" pitchFamily="34" charset="0"/>
              </a:rPr>
              <a:t>te </a:t>
            </a:r>
            <a:r>
              <a:rPr lang="es-MX" sz="2400" b="1" dirty="0" smtClean="0">
                <a:latin typeface="Arial Black" panose="020B0A04020102020204" pitchFamily="34" charset="0"/>
              </a:rPr>
              <a:t>olvides, </a:t>
            </a:r>
            <a:r>
              <a:rPr lang="es-MX" sz="2400" b="1" dirty="0">
                <a:latin typeface="Arial Black" panose="020B0A04020102020204" pitchFamily="34" charset="0"/>
              </a:rPr>
              <a:t>Dios nos ha elegido a nosotros para cumplir esta sublime misión,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7949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23557" y="407962"/>
            <a:ext cx="2965427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ROMANOS 10:14</a:t>
            </a:r>
            <a:endParaRPr lang="es-MX" sz="2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18147" y="3193366"/>
            <a:ext cx="5772734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¿Y CÓMO OIRÁN SIN HABER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4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51453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4498872"/>
            <a:ext cx="9144000" cy="23083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“La luz en las tinieblas resplandecen, y las tinieblas, no prevalecieron contra ella” S Juan 1: 5, la iglesia es iluminada por Cristo Jesús, y a través de ella muchas personas deben ser iluminadas y ser rescatadas de las tinieblas en la que viven,</a:t>
            </a:r>
          </a:p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y vengan a la luz admirable y celestial.</a:t>
            </a:r>
          </a:p>
        </p:txBody>
      </p:sp>
    </p:spTree>
    <p:extLst>
      <p:ext uri="{BB962C8B-B14F-4D97-AF65-F5344CB8AC3E}">
        <p14:creationId xmlns:p14="http://schemas.microsoft.com/office/powerpoint/2010/main" val="116747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7360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253" y="2907008"/>
            <a:ext cx="3823624" cy="255198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773899" y="4955238"/>
            <a:ext cx="1586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HENRY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865" y="4583111"/>
            <a:ext cx="1457070" cy="102421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62755" y="4183001"/>
            <a:ext cx="1661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latin typeface="Arial Black" panose="020B0A04020102020204" pitchFamily="34" charset="0"/>
              </a:rPr>
              <a:t>TANZANIA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62755" y="6358597"/>
            <a:ext cx="4368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latin typeface="Arial Black" panose="020B0A04020102020204" pitchFamily="34" charset="0"/>
              </a:rPr>
              <a:t>18 DE FEBRERO DE 2023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98590" y="1111348"/>
            <a:ext cx="4832220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TRANSFORMADO EN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LA UNIVERSIDAD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- 2ª. PARTE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73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135507" y="582067"/>
            <a:ext cx="368493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“Debe hacerse </a:t>
            </a:r>
            <a:r>
              <a:rPr lang="es-MX" sz="2800" b="1" dirty="0" smtClean="0">
                <a:latin typeface="Arial Black" panose="020B0A04020102020204" pitchFamily="34" charset="0"/>
              </a:rPr>
              <a:t>la obra </a:t>
            </a:r>
            <a:r>
              <a:rPr lang="es-MX" sz="2800" b="1" dirty="0">
                <a:latin typeface="Arial Black" panose="020B0A04020102020204" pitchFamily="34" charset="0"/>
              </a:rPr>
              <a:t>bien organizada en la iglesia, para que sus miembros sepan cómo impartir la luz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a </a:t>
            </a:r>
            <a:r>
              <a:rPr lang="es-MX" sz="2800" b="1" dirty="0">
                <a:latin typeface="Arial Black" panose="020B0A04020102020204" pitchFamily="34" charset="0"/>
              </a:rPr>
              <a:t>otros y así </a:t>
            </a:r>
            <a:r>
              <a:rPr lang="es-MX" sz="2800" b="1" dirty="0" smtClean="0">
                <a:latin typeface="Arial Black" panose="020B0A04020102020204" pitchFamily="34" charset="0"/>
              </a:rPr>
              <a:t>fortalecer su </a:t>
            </a:r>
            <a:r>
              <a:rPr lang="es-MX" sz="2800" b="1" dirty="0">
                <a:latin typeface="Arial Black" panose="020B0A04020102020204" pitchFamily="34" charset="0"/>
              </a:rPr>
              <a:t>propia fe y aumentar su conocimiento” (SC, Pág. 93)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59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5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6341">
            <a:off x="580878" y="3208020"/>
            <a:ext cx="1905000" cy="1905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437977" y="590844"/>
            <a:ext cx="456746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4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SECRETARIAL</a:t>
            </a:r>
            <a:endParaRPr lang="es-MX" sz="4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13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12844"/>
            <a:ext cx="392488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“Juan dio testimonio de él, y clamó diciendo: éste es de quien yo decía; El que viene después de mí, es antes de mí; porque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era primero que yo”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San J </a:t>
            </a:r>
            <a:r>
              <a:rPr lang="es-MX" sz="2000" b="1" dirty="0" err="1" smtClean="0">
                <a:latin typeface="Arial Black" panose="020B0A04020102020204" pitchFamily="34" charset="0"/>
              </a:rPr>
              <a:t>uan</a:t>
            </a:r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1:15.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Juan el bautista dio testimonio de Cristo Jesús porque sabía quién era Jesús, por tal motivo cumplamos la misión de </a:t>
            </a:r>
            <a:r>
              <a:rPr lang="es-MX" sz="2000" b="1" dirty="0" smtClean="0">
                <a:latin typeface="Arial Black" panose="020B0A04020102020204" pitchFamily="34" charset="0"/>
              </a:rPr>
              <a:t>predicar las </a:t>
            </a:r>
            <a:r>
              <a:rPr lang="es-MX" sz="2000" b="1" dirty="0">
                <a:latin typeface="Arial Black" panose="020B0A04020102020204" pitchFamily="34" charset="0"/>
              </a:rPr>
              <a:t>buenas nuevas de salvación, usando el método efectivo de Nuestro Señor Jesús, enseñando, predicando y sanando.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886" y="0"/>
            <a:ext cx="5219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7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2" y="646331"/>
            <a:ext cx="9031458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2699"/>
            <a:ext cx="5456393" cy="614530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7646" y="-1"/>
            <a:ext cx="9126354" cy="707886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7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686" y="2910736"/>
            <a:ext cx="3669961" cy="305396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474040" y="707885"/>
            <a:ext cx="3669960" cy="2554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A UNO DE ESTOS MIS HERMANOS PEQUEÑOS 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491686" y="5613009"/>
            <a:ext cx="3652314" cy="124499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757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461665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</a:t>
            </a:r>
            <a:r>
              <a:rPr lang="es-MX" sz="2400" b="1" dirty="0" smtClean="0">
                <a:latin typeface="Arial Black" panose="020B0A04020102020204" pitchFamily="34" charset="0"/>
              </a:rPr>
              <a:t>569 “ID Y PREDICAD EL EVANGELIO”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0"/>
            <a:ext cx="9144000" cy="581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1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#544 “HOY EL SÁBADO GLORIOSO”, #266 “VIVO POR CRISTO”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514" y="923329"/>
            <a:ext cx="6020972" cy="599086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923328"/>
            <a:ext cx="1561514" cy="599086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582486" y="923328"/>
            <a:ext cx="1561514" cy="599086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4515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31093" y="1266092"/>
            <a:ext cx="31207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FINAL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0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6656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110154" y="6499274"/>
            <a:ext cx="47548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549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821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59656" y="1223889"/>
            <a:ext cx="556274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500" b="1" dirty="0">
                <a:latin typeface="Edwardian Script ITC" panose="030303020407070D0804" pitchFamily="66" charset="0"/>
              </a:rPr>
              <a:t>B</a:t>
            </a:r>
            <a:r>
              <a:rPr lang="es-MX" sz="11500" b="1" dirty="0" smtClean="0">
                <a:latin typeface="Edwardian Script ITC" panose="030303020407070D0804" pitchFamily="66" charset="0"/>
              </a:rPr>
              <a:t>ienvenidos</a:t>
            </a:r>
            <a:endParaRPr lang="es-MX" sz="11500" b="1" dirty="0"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13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572000" y="2418695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De rodillas, oremos; pidiendo que Dios nos ayude a implementar el método de Cristo en la predicación del evangelio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0" y="22508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ORACIÓN DE RODILLAS</a:t>
            </a:r>
            <a:endParaRPr lang="es-MX" sz="4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09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7300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“Venid a mi todos los que estáis trabajados y cansados y yo os haré descansar</a:t>
            </a:r>
            <a:r>
              <a:rPr lang="es-MX" sz="2800" b="1" dirty="0" smtClean="0">
                <a:latin typeface="Arial Black" panose="020B0A04020102020204" pitchFamily="34" charset="0"/>
              </a:rPr>
              <a:t>”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</a:t>
            </a:r>
            <a:r>
              <a:rPr lang="es-MX" sz="2800" b="1" dirty="0">
                <a:latin typeface="Arial Black" panose="020B0A04020102020204" pitchFamily="34" charset="0"/>
              </a:rPr>
              <a:t>Mateo 11: 28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94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2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PROPÓSITO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14877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Capacitar a la iglesia, para que comprendan la importancia de acercarse a la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</a:t>
            </a:r>
            <a:r>
              <a:rPr lang="es-MX" sz="2400" b="1" dirty="0" smtClean="0">
                <a:latin typeface="Arial Black" panose="020B0A04020102020204" pitchFamily="34" charset="0"/>
              </a:rPr>
              <a:t>omunidad en general y predicar el evangelio usando  el método de Cristo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54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4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106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Cada miembro de iglesia nace como un misionero en la causa de Cristo Jesús, por tal motivo la iglesia ha sido llamada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cumplir una tarea sublime, la de predicar el evangelio, llevando las buenas nuevas de salvación, para un mundo que se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encuentra en perdición, si todos los miembros de la iglesia se involucran en esta gran misión, habrá una verdadero despertar.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44000" cy="423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26972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Hay muchas personas que necesitan que nos acerquemos a ellas como lo hacía Cristo, acercándose a las personas como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quien deseaba hacerles el bien, ganaba su confianza, les mostraba simpatía y luego les decía sígueme, es exactamente lo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que la iglesia debe hacer hoy día, impactar nuestras comunidades a través de los diferentes servicios que proporcionen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bendiciones a las personas.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67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5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#574 “TESTIMONIO”.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5"/>
            <a:ext cx="9153118" cy="655122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5071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1828</TotalTime>
  <Words>554</Words>
  <Application>Microsoft Office PowerPoint</Application>
  <PresentationFormat>Presentación en pantalla (4:3)</PresentationFormat>
  <Paragraphs>55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Edwardian Script ITC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30</cp:revision>
  <dcterms:created xsi:type="dcterms:W3CDTF">2023-02-06T17:07:17Z</dcterms:created>
  <dcterms:modified xsi:type="dcterms:W3CDTF">2023-02-07T23:35:36Z</dcterms:modified>
</cp:coreProperties>
</file>