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3" r:id="rId8"/>
    <p:sldId id="261" r:id="rId9"/>
    <p:sldId id="262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7" r:id="rId35"/>
    <p:sldId id="292" r:id="rId36"/>
    <p:sldId id="293" r:id="rId37"/>
    <p:sldId id="295" r:id="rId38"/>
    <p:sldId id="296" r:id="rId39"/>
    <p:sldId id="294" r:id="rId40"/>
    <p:sldId id="29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6972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703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85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735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22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282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635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881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241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363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043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94239-8AD8-4755-A737-CB3C6F89F150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04028-5AF2-4E76-873A-A1BA43C25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422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ADORANDO AL SEÑOR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5539154"/>
            <a:ext cx="1135380" cy="11353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63039" y="5539154"/>
            <a:ext cx="8975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886"/>
            <a:ext cx="9144000" cy="483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2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809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ADÁN: 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Les he puesto por nombre “pájaros.” El Señor me dio esa tarea. Déjame decirte que su canto, aunque es hermoso, no se compara en lo absoluto a la belleza que te rodea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3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09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DIOS: </a:t>
            </a:r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Ella es tu pareja, Adán. Ha salido de ti.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0962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543284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ADÁN:  ¡Eres hueso de mi hueso! ¡Carne de mi carne! Te pondré el nombre de varona, pues de mí saliste. </a:t>
            </a:r>
          </a:p>
        </p:txBody>
      </p:sp>
    </p:spTree>
    <p:extLst>
      <p:ext uri="{BB962C8B-B14F-4D97-AF65-F5344CB8AC3E}">
        <p14:creationId xmlns:p14="http://schemas.microsoft.com/office/powerpoint/2010/main" val="33035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6068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EVA: ¡Todo esto es hermoso!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</a:t>
            </a:r>
            <a:r>
              <a:rPr lang="es-MX" sz="2800" b="1" dirty="0">
                <a:latin typeface="Arial Black" panose="020B0A04020102020204" pitchFamily="34" charset="0"/>
              </a:rPr>
              <a:t>Quién hizo esto?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ADÁN: Todo lo hizo Dios. Y lo hizo para nosotros.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EVA. ¡Quiero conocer a Dios!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6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289118"/>
            <a:ext cx="312302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DIOS: ¡Vengan! ¡Platiquemos! Tengo mucho que decirles y tanto que contarles. Dediquemos este día para estar juntos. Esta tarde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cantaremos juntos y mañana, pasearemos.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ADÁN: Ven, Eva. Acerquémonos con reverencia ante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028" y="0"/>
            <a:ext cx="6020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8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6615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EVA: Señor, grandes y maravillosas son tus obras. ¡Te alabamos!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2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El capítulo 2 del libro de Génesis nos recuerda que la primera experiencia de Adán y Eva, después de haber sido </a:t>
            </a:r>
            <a:r>
              <a:rPr lang="es-MX" sz="2400" b="1" dirty="0" smtClean="0">
                <a:latin typeface="Arial Black" panose="020B0A04020102020204" pitchFamily="34" charset="0"/>
              </a:rPr>
              <a:t> creados</a:t>
            </a:r>
            <a:r>
              <a:rPr lang="es-MX" sz="2400" b="1" dirty="0">
                <a:latin typeface="Arial Black" panose="020B0A04020102020204" pitchFamily="34" charset="0"/>
              </a:rPr>
              <a:t>, fue de adoración pues, tan pronto como abrieron sus ojos, era sábado.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Su </a:t>
            </a:r>
            <a:r>
              <a:rPr lang="es-MX" sz="2400" b="1" dirty="0">
                <a:latin typeface="Arial Black" panose="020B0A04020102020204" pitchFamily="34" charset="0"/>
              </a:rPr>
              <a:t>primera experiencia de vida, entonces, fue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religiosa.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5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486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esa experiencia se insertó e intensificó en su mente por medio de los sentidos: vieron, escucharon, olieron, tocaron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saborearon aquello que Dios calificó como “bueno en gran manera.” Ese primer sábado, dedicaron su tiempo a la adoración del </a:t>
            </a:r>
            <a:r>
              <a:rPr lang="es-MX" sz="2000" b="1" dirty="0" smtClean="0">
                <a:latin typeface="Arial Black" panose="020B0A04020102020204" pitchFamily="34" charset="0"/>
              </a:rPr>
              <a:t>Creador</a:t>
            </a:r>
            <a:r>
              <a:rPr lang="es-MX" sz="2000" b="1" dirty="0">
                <a:latin typeface="Arial Black" panose="020B0A04020102020204" pitchFamily="34" charset="0"/>
              </a:rPr>
              <a:t>, arrobados por la majestad de su creación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Cantemos juntos a nuestro Dios creador las estrofas del himno #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64: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“YO CANTO EL PODER DE DIOS.”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00329"/>
            <a:ext cx="9144001" cy="56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772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respuesta directa a la contemplación de Dios y su creación es la adoración. Y dado que, desde el principio, involucró todos los </a:t>
            </a:r>
            <a:r>
              <a:rPr lang="es-MX" sz="2000" b="1" dirty="0" smtClean="0">
                <a:latin typeface="Arial Black" panose="020B0A04020102020204" pitchFamily="34" charset="0"/>
              </a:rPr>
              <a:t> sentidos</a:t>
            </a:r>
            <a:r>
              <a:rPr lang="es-MX" sz="2000" b="1" dirty="0">
                <a:latin typeface="Arial Black" panose="020B0A04020102020204" pitchFamily="34" charset="0"/>
              </a:rPr>
              <a:t>, no nos resulta raro que la adoración en Israel involucrara el todo del ser humano: el cuerpo, los sentidos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el espíritu, la </a:t>
            </a:r>
            <a:r>
              <a:rPr lang="es-MX" sz="2000" b="1" dirty="0" smtClean="0">
                <a:latin typeface="Arial Black" panose="020B0A04020102020204" pitchFamily="34" charset="0"/>
              </a:rPr>
              <a:t>mente</a:t>
            </a:r>
            <a:r>
              <a:rPr lang="es-MX" sz="2000" b="1" dirty="0">
                <a:latin typeface="Arial Black" panose="020B0A04020102020204" pitchFamily="34" charset="0"/>
              </a:rPr>
              <a:t>, y aun la comunidad.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5508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adoración del Pueblo de Israel involucraba su cuerpo: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creyente no solamente se sentaba y observaba, o contemplaba y </a:t>
            </a:r>
            <a:r>
              <a:rPr lang="es-MX" sz="2000" b="1" dirty="0" smtClean="0">
                <a:latin typeface="Arial Black" panose="020B0A04020102020204" pitchFamily="34" charset="0"/>
              </a:rPr>
              <a:t>meditaba</a:t>
            </a:r>
            <a:r>
              <a:rPr lang="es-MX" sz="2000" b="1" dirty="0">
                <a:latin typeface="Arial Black" panose="020B0A04020102020204" pitchFamily="34" charset="0"/>
              </a:rPr>
              <a:t>, sino que se movía alrededor y jugaba una parte física en el drama sagrado ilustrado en cada uno de los festivales judíos, los </a:t>
            </a:r>
            <a:r>
              <a:rPr lang="es-MX" sz="2000" b="1" dirty="0" smtClean="0">
                <a:latin typeface="Arial Black" panose="020B0A04020102020204" pitchFamily="34" charset="0"/>
              </a:rPr>
              <a:t>alimentos </a:t>
            </a:r>
            <a:r>
              <a:rPr lang="es-MX" sz="2000" b="1" dirty="0">
                <a:latin typeface="Arial Black" panose="020B0A04020102020204" pitchFamily="34" charset="0"/>
              </a:rPr>
              <a:t>preparados, sacrificios ofrecidos, postraciones y bebidas del culto.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5508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606005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participación, entonces, jugaba un papel principal en la adoración a Dios. </a:t>
            </a:r>
          </a:p>
        </p:txBody>
      </p:sp>
    </p:spTree>
    <p:extLst>
      <p:ext uri="{BB962C8B-B14F-4D97-AF65-F5344CB8AC3E}">
        <p14:creationId xmlns:p14="http://schemas.microsoft.com/office/powerpoint/2010/main" val="123641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HIMNOS CONGREGACIONALES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 534 </a:t>
            </a:r>
            <a:r>
              <a:rPr lang="es-MX" sz="2000" b="1" dirty="0" smtClean="0">
                <a:latin typeface="Arial Black" panose="020B0A04020102020204" pitchFamily="34" charset="0"/>
              </a:rPr>
              <a:t>“EN TU NOMBRE COMENZAMOS” 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63 “AL REY ADORAD”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90950" cy="55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HAFID se encuentra a punto de ofrecer el sacrifico de remisión de pecados. Se encuentra sosteniendo el cordero. Frente a él se </a:t>
            </a:r>
            <a:r>
              <a:rPr lang="es-MX" sz="2400" b="1" dirty="0" smtClean="0">
                <a:latin typeface="Arial Black" panose="020B0A04020102020204" pitchFamily="34" charset="0"/>
              </a:rPr>
              <a:t>encuentra </a:t>
            </a:r>
            <a:r>
              <a:rPr lang="es-MX" sz="2400" b="1" dirty="0">
                <a:latin typeface="Arial Black" panose="020B0A04020102020204" pitchFamily="34" charset="0"/>
              </a:rPr>
              <a:t>el sumo sacerdote, quien le guía en el ritual del sacrificio.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3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02359"/>
            <a:ext cx="423778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SUMO SACERDOTE: (Dirigiendo su vista al cielo) ¡Alabado seas gran Jehová por tus misericordias! ¡Acepta el sacrificio de </a:t>
            </a:r>
            <a:r>
              <a:rPr lang="es-MX" sz="2800" b="1" dirty="0" smtClean="0">
                <a:latin typeface="Arial Black" panose="020B0A04020102020204" pitchFamily="34" charset="0"/>
              </a:rPr>
              <a:t>tu hijo</a:t>
            </a:r>
            <a:r>
              <a:rPr lang="es-MX" sz="2800" b="1" dirty="0">
                <a:latin typeface="Arial Black" panose="020B0A04020102020204" pitchFamily="34" charset="0"/>
              </a:rPr>
              <a:t>, </a:t>
            </a:r>
            <a:r>
              <a:rPr lang="es-MX" sz="2800" b="1" dirty="0" err="1">
                <a:latin typeface="Arial Black" panose="020B0A04020102020204" pitchFamily="34" charset="0"/>
              </a:rPr>
              <a:t>Hafid</a:t>
            </a:r>
            <a:r>
              <a:rPr lang="es-MX" sz="2800" b="1" dirty="0">
                <a:latin typeface="Arial Black" panose="020B0A04020102020204" pitchFamily="34" charset="0"/>
              </a:rPr>
              <a:t>, como ofrenda de olor grato ante ti! (Dirigiendo su vista a </a:t>
            </a:r>
            <a:r>
              <a:rPr lang="es-MX" sz="2800" b="1" dirty="0" err="1">
                <a:latin typeface="Arial Black" panose="020B0A04020102020204" pitchFamily="34" charset="0"/>
              </a:rPr>
              <a:t>Hafid</a:t>
            </a:r>
            <a:r>
              <a:rPr lang="es-MX" sz="2800" b="1" dirty="0">
                <a:latin typeface="Arial Black" panose="020B0A04020102020204" pitchFamily="34" charset="0"/>
              </a:rPr>
              <a:t>). Toma con fuerza al animal y toma este cuchillo.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789" y="0"/>
            <a:ext cx="490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2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037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HAFID: Sé que este cordero es tranquilo, pero sigo poniéndome nervioso. Me sudan mis manos y,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sigo </a:t>
            </a:r>
            <a:r>
              <a:rPr lang="es-MX" sz="2400" b="1" dirty="0">
                <a:latin typeface="Arial Black" panose="020B0A04020102020204" pitchFamily="34" charset="0"/>
              </a:rPr>
              <a:t>sintiendo lástima por él.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9503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SUMO SACERDOTE: La paga del pecado es la muerte, tu muerte. Pero el Dios de nuestro padre Abraham, ha hecho provisión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un sustituto, para que, al derramar su sangre, tú puedas tener vida y adorarle en servicio, como respuesta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29503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6610" y="4925705"/>
            <a:ext cx="2152357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273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3830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HAFID: Lo sé, lo sé. Solo que no puedo dejar de consternarme por este sacrificio.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SUMO SACERDOTE: Escucha </a:t>
            </a:r>
            <a:r>
              <a:rPr lang="es-MX" sz="2000" b="1" dirty="0" smtClean="0">
                <a:latin typeface="Arial Black" panose="020B0A04020102020204" pitchFamily="34" charset="0"/>
              </a:rPr>
              <a:t>hijo, </a:t>
            </a:r>
            <a:r>
              <a:rPr lang="es-MX" sz="2000" b="1" dirty="0">
                <a:latin typeface="Arial Black" panose="020B0A04020102020204" pitchFamily="34" charset="0"/>
              </a:rPr>
              <a:t>escucha las alabanzas que los levitas entonan.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Eleva </a:t>
            </a:r>
            <a:r>
              <a:rPr lang="es-MX" sz="2000" b="1" dirty="0">
                <a:latin typeface="Arial Black" panose="020B0A04020102020204" pitchFamily="34" charset="0"/>
              </a:rPr>
              <a:t>tu voz </a:t>
            </a:r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alabanza a </a:t>
            </a:r>
            <a:r>
              <a:rPr lang="es-MX" sz="2000" b="1" dirty="0" err="1">
                <a:latin typeface="Arial Black" panose="020B0A04020102020204" pitchFamily="34" charset="0"/>
              </a:rPr>
              <a:t>Adonai</a:t>
            </a:r>
            <a:r>
              <a:rPr lang="es-MX" sz="2000" b="1" dirty="0">
                <a:latin typeface="Arial Black" panose="020B0A04020102020204" pitchFamily="34" charset="0"/>
              </a:rPr>
              <a:t>. ¡Adórale, pues te ha perdonado</a:t>
            </a:r>
            <a:r>
              <a:rPr lang="es-MX" sz="2000" b="1" dirty="0" smtClean="0">
                <a:latin typeface="Arial Black" panose="020B0A04020102020204" pitchFamily="34" charset="0"/>
              </a:rPr>
              <a:t>! </a:t>
            </a:r>
            <a:r>
              <a:rPr lang="es-MX" sz="2000" b="1" dirty="0" err="1">
                <a:latin typeface="Arial Black" panose="020B0A04020102020204" pitchFamily="34" charset="0"/>
              </a:rPr>
              <a:t>Hafid</a:t>
            </a:r>
            <a:r>
              <a:rPr lang="es-MX" sz="2000" b="1" dirty="0">
                <a:latin typeface="Arial Black" panose="020B0A04020102020204" pitchFamily="34" charset="0"/>
              </a:rPr>
              <a:t>, ahora colocaremos su carne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sobre el altar para que sea recibida como olor grato ante Dios.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HAFID: ¡Alabado sea nuestro Señor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TESTIMONIO ES, ANTE TODO, “SER”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2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622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Durante los actos de adoración que el Pueblo de Israel practicaba, todos los sentidos del cuerpo se activaban: el olfato por los </a:t>
            </a:r>
            <a:r>
              <a:rPr lang="es-MX" sz="2000" b="1" dirty="0" smtClean="0">
                <a:latin typeface="Arial Black" panose="020B0A04020102020204" pitchFamily="34" charset="0"/>
              </a:rPr>
              <a:t>sacrificios</a:t>
            </a:r>
            <a:r>
              <a:rPr lang="es-MX" sz="2000" b="1" dirty="0">
                <a:latin typeface="Arial Black" panose="020B0A04020102020204" pitchFamily="34" charset="0"/>
              </a:rPr>
              <a:t>, el incienso o el aceite sacerdotal; el gusto por las diferentes comidas y carnes que se ingerían en cada ocasión;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8069" cy="4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5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341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vista </a:t>
            </a:r>
            <a:r>
              <a:rPr lang="es-MX" sz="2000" b="1" dirty="0" smtClean="0">
                <a:latin typeface="Arial Black" panose="020B0A04020102020204" pitchFamily="34" charset="0"/>
              </a:rPr>
              <a:t>por </a:t>
            </a:r>
            <a:r>
              <a:rPr lang="es-MX" sz="2000" b="1" dirty="0">
                <a:latin typeface="Arial Black" panose="020B0A04020102020204" pitchFamily="34" charset="0"/>
              </a:rPr>
              <a:t>los colores de las vestimentas, la arquitectura impresionante del lugar y aún los gestos del sacerdote; el tacto, al sostener a los </a:t>
            </a:r>
            <a:r>
              <a:rPr lang="es-MX" sz="2000" b="1" dirty="0" smtClean="0">
                <a:latin typeface="Arial Black" panose="020B0A04020102020204" pitchFamily="34" charset="0"/>
              </a:rPr>
              <a:t>animales</a:t>
            </a:r>
            <a:r>
              <a:rPr lang="es-MX" sz="2000" b="1" dirty="0">
                <a:latin typeface="Arial Black" panose="020B0A04020102020204" pitchFamily="34" charset="0"/>
              </a:rPr>
              <a:t>, en las ceremonias de ungimiento, o los rituales de la purificación; el oído por los cantos y la música, las palabras, gritos </a:t>
            </a:r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todos los sonidos producidos por el movimiento del servicio mismo, pero también por los momentos del silencio y reflexión.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9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8092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experiencia de adoración del Pueblo de Israel no era una actividad mecánica. Los adoradores no eran robots fríos y sin </a:t>
            </a:r>
            <a:r>
              <a:rPr lang="es-MX" sz="2000" b="1" dirty="0" smtClean="0">
                <a:latin typeface="Arial Black" panose="020B0A04020102020204" pitchFamily="34" charset="0"/>
              </a:rPr>
              <a:t>sentimientos</a:t>
            </a:r>
            <a:r>
              <a:rPr lang="es-MX" sz="2000" b="1" dirty="0">
                <a:latin typeface="Arial Black" panose="020B0A04020102020204" pitchFamily="34" charset="0"/>
              </a:rPr>
              <a:t>. La adoración de Israel involucraba su alma o espíritu: las emociones intensas que se expresaban eran enriquecidas en </a:t>
            </a:r>
            <a:r>
              <a:rPr lang="es-MX" sz="2000" b="1" dirty="0" smtClean="0">
                <a:latin typeface="Arial Black" panose="020B0A04020102020204" pitchFamily="34" charset="0"/>
              </a:rPr>
              <a:t>cada </a:t>
            </a:r>
            <a:r>
              <a:rPr lang="es-MX" sz="2000" b="1" dirty="0">
                <a:latin typeface="Arial Black" panose="020B0A04020102020204" pitchFamily="34" charset="0"/>
              </a:rPr>
              <a:t>canto y melodía entonada, evocando recuerdos y sentimientos.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78768" y="584539"/>
            <a:ext cx="31652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El adorador lloraba en la adoración, así como gritaba </a:t>
            </a:r>
            <a:r>
              <a:rPr lang="es-MX" sz="2400" b="1" dirty="0" smtClean="0">
                <a:latin typeface="Arial Black" panose="020B0A04020102020204" pitchFamily="34" charset="0"/>
              </a:rPr>
              <a:t>durante </a:t>
            </a:r>
            <a:r>
              <a:rPr lang="es-MX" sz="2400" b="1" dirty="0">
                <a:latin typeface="Arial Black" panose="020B0A04020102020204" pitchFamily="34" charset="0"/>
              </a:rPr>
              <a:t>la misma. A la vez, reflexionaba sobre misterios profundos mientras se estremecía bajo la sensación de la presencia de Dios en </a:t>
            </a:r>
            <a:r>
              <a:rPr lang="es-MX" sz="2400" b="1" dirty="0" smtClean="0">
                <a:latin typeface="Arial Black" panose="020B0A04020102020204" pitchFamily="34" charset="0"/>
              </a:rPr>
              <a:t>su </a:t>
            </a:r>
            <a:r>
              <a:rPr lang="es-MX" sz="2400" b="1" dirty="0">
                <a:latin typeface="Arial Black" panose="020B0A04020102020204" pitchFamily="34" charset="0"/>
              </a:rPr>
              <a:t>medio.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78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4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4" y="156942"/>
            <a:ext cx="8763000" cy="65722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7963" y="2796736"/>
            <a:ext cx="5708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BIENVENIDOS TODOS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52769" y="735432"/>
            <a:ext cx="68446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experiencia de adoración de Israel siempre fue una experiencia corporativa, pues involucraba a la comunidad. Los actos no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eran eventos aislados en la soledad, sino que involucraban a otros.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gestos, sentimientos, emociones, pensamientos y asombro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intensificaban por ser la experiencia común de muchos de los presentes. De hecho, nada de la adoración del Pueblo de Israel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tendría su razón de ser si se practicara en la soledad.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3145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adoradores del Pueblo de Israel eran invitados a incluir su mente. Cada ocasión de culto incluía el estudio de la Palabra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Dios. Se esperaba que cada miembro del Pueblo pensara, aprendiera y entendiera los planes de Dios, así como su sabiduría y </a:t>
            </a:r>
            <a:r>
              <a:rPr lang="es-MX" sz="2000" b="1" dirty="0" smtClean="0">
                <a:latin typeface="Arial Black" panose="020B0A04020102020204" pitchFamily="34" charset="0"/>
              </a:rPr>
              <a:t>voluntad </a:t>
            </a:r>
            <a:r>
              <a:rPr lang="es-MX" sz="2000" b="1" dirty="0">
                <a:latin typeface="Arial Black" panose="020B0A04020102020204" pitchFamily="34" charset="0"/>
              </a:rPr>
              <a:t>para todos los creyentes.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563" cy="48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El profeta, el escriba o el maestro de la Ley, leía alguna porción de las Escrituras, explicaba su </a:t>
            </a:r>
            <a:r>
              <a:rPr lang="es-MX" sz="2000" b="1" dirty="0" smtClean="0">
                <a:latin typeface="Arial Black" panose="020B0A04020102020204" pitchFamily="34" charset="0"/>
              </a:rPr>
              <a:t>significado</a:t>
            </a:r>
            <a:r>
              <a:rPr lang="es-MX" sz="2000" b="1" dirty="0">
                <a:latin typeface="Arial Black" panose="020B0A04020102020204" pitchFamily="34" charset="0"/>
              </a:rPr>
              <a:t>, luego invitaba al adorador a obedecer y cumplir el texto sagrado para ponerlo en práctica después del momento de </a:t>
            </a:r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adoración. Entonces su mente era renovada y su entendimiento de Dios mejorado, acercándolo a Él y a su comunidad</a:t>
            </a:r>
            <a:r>
              <a:rPr lang="es-MX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35108"/>
            <a:ext cx="40386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18381" y="673300"/>
            <a:ext cx="680173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experiencia de la adoración en Israel no se circunscribía a un servicio religioso o culto específico. La adoración en el monte, en tabernáculo o en templo, era seguida por la vida cotidiana del valle, la carpa o la casa.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Cuando Israel recibió la Ley por segunda ocasión (Éxodo 24:7), el pueblo respondió a una voz: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“Haremos todo lo que el Señor ha ordenado.”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MISIONERO MUNDIAL</a:t>
            </a:r>
            <a:endParaRPr lang="es-MX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514535" y="1603717"/>
            <a:ext cx="2373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LA ENFERMERA REACIA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0"/>
            <a:ext cx="9144000" cy="60885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56603" y="1001912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CHRISTINE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78301" y="4985823"/>
            <a:ext cx="1409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UGANDA</a:t>
            </a:r>
            <a:endParaRPr lang="es-MX" sz="2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65" y="5397963"/>
            <a:ext cx="1704026" cy="127801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345723" y="924968"/>
            <a:ext cx="39004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LA ENFERMERA </a:t>
            </a:r>
          </a:p>
          <a:p>
            <a:pPr algn="ctr"/>
            <a:r>
              <a:rPr lang="es-MX" sz="32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REACIA</a:t>
            </a:r>
            <a:endParaRPr lang="es-MX" sz="32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459458" y="6316394"/>
            <a:ext cx="2710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ENERO 7, 2023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96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671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adoración pues, debe guiar a la acción.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Además</a:t>
            </a:r>
            <a:r>
              <a:rPr lang="es-MX" sz="2000" b="1" dirty="0">
                <a:latin typeface="Arial Black" panose="020B0A04020102020204" pitchFamily="34" charset="0"/>
              </a:rPr>
              <a:t>, la adoración debía ser repetida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mañana y cada noche; todos los sábados, en las fiestas y las santas convocaciones. El propósito era avivar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esperanza de recuperar el tiempo perdido y la relación rota entre el adorador y su Creador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621" y="0"/>
            <a:ext cx="4042757" cy="47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34">
            <a:off x="777826" y="3320562"/>
            <a:ext cx="1905000" cy="1905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4664" y="1111348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9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5"/>
            <a:ext cx="4839287" cy="614471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39286" y="707885"/>
            <a:ext cx="4304714" cy="31700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PARTE DE LA FAMLIA DE DIOS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47" y="3877983"/>
            <a:ext cx="4290353" cy="24665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53648" y="6217920"/>
            <a:ext cx="4290352" cy="6346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4599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574 “EN MI VIVIR VOY A DECIR QUE CRISTO”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CLAUSURA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176517" cy="58731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64234" y="5444197"/>
            <a:ext cx="928468" cy="731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127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Postrémonos, en señal de adoración al Señor, y elevemos una plegaria a nuestro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54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8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0670" y="-1"/>
            <a:ext cx="10121604" cy="742774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32036" y="1209822"/>
            <a:ext cx="2857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04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día especial, aprenderemos un poco sobre la adoración a nuestro Dios.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Aunque la Biblia no nos da una definición sobre la adoración, sí nos proporciona ejemplos prácticos para aprender de la misma.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1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88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una de estas maneras </a:t>
            </a:r>
            <a:r>
              <a:rPr lang="es-MX" sz="2000" b="1" dirty="0" smtClean="0">
                <a:latin typeface="Arial Black" panose="020B0A04020102020204" pitchFamily="34" charset="0"/>
              </a:rPr>
              <a:t>como podemos </a:t>
            </a:r>
            <a:r>
              <a:rPr lang="es-MX" sz="2000" b="1" dirty="0">
                <a:latin typeface="Arial Black" panose="020B0A04020102020204" pitchFamily="34" charset="0"/>
              </a:rPr>
              <a:t>aprender a expresar nuestra adoración es reflexionando en la vida </a:t>
            </a:r>
            <a:r>
              <a:rPr lang="es-MX" sz="2000" b="1" dirty="0" smtClean="0">
                <a:latin typeface="Arial Black" panose="020B0A04020102020204" pitchFamily="34" charset="0"/>
              </a:rPr>
              <a:t>de adoración </a:t>
            </a:r>
            <a:r>
              <a:rPr lang="es-MX" sz="2000" b="1" dirty="0">
                <a:latin typeface="Arial Black" panose="020B0A04020102020204" pitchFamily="34" charset="0"/>
              </a:rPr>
              <a:t>del Pueblo de Israel. Mientras se postraban, oraban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cantaban y </a:t>
            </a:r>
            <a:r>
              <a:rPr lang="es-MX" sz="2000" b="1" dirty="0" smtClean="0">
                <a:latin typeface="Arial Black" panose="020B0A04020102020204" pitchFamily="34" charset="0"/>
              </a:rPr>
              <a:t>aun gritaban </a:t>
            </a:r>
            <a:r>
              <a:rPr lang="es-MX" sz="2000" b="1" dirty="0">
                <a:latin typeface="Arial Black" panose="020B0A04020102020204" pitchFamily="34" charset="0"/>
              </a:rPr>
              <a:t>ante Dios, sus actos de culto nos pueden dar una oportunidad </a:t>
            </a:r>
            <a:r>
              <a:rPr lang="es-MX" sz="2000" b="1" dirty="0" smtClean="0">
                <a:latin typeface="Arial Black" panose="020B0A04020102020204" pitchFamily="34" charset="0"/>
              </a:rPr>
              <a:t>para enriquecer </a:t>
            </a:r>
            <a:r>
              <a:rPr lang="es-MX" sz="2000" b="1" dirty="0">
                <a:latin typeface="Arial Black" panose="020B0A04020102020204" pitchFamily="34" charset="0"/>
              </a:rPr>
              <a:t>y profundizar nuestra propia experiencia de adoración a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453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ADÁN y EVA se encuentran en el Edén, han sido recién creados y están descubriendo las bellezas de la creación de Dios. Saborean sus ricos frutos, </a:t>
            </a:r>
            <a:r>
              <a:rPr lang="es-MX" sz="2400" b="1" dirty="0" smtClean="0">
                <a:latin typeface="Arial Black" panose="020B0A04020102020204" pitchFamily="34" charset="0"/>
              </a:rPr>
              <a:t>respiran aire </a:t>
            </a:r>
            <a:r>
              <a:rPr lang="es-MX" sz="2400" b="1" dirty="0">
                <a:latin typeface="Arial Black" panose="020B0A04020102020204" pitchFamily="34" charset="0"/>
              </a:rPr>
              <a:t>puro, tocan a los animales, huelen las flores y admiran la creación de 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9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3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DE ALABANZA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 </a:t>
            </a:r>
            <a:r>
              <a:rPr lang="es-MX" sz="2800" b="1" dirty="0">
                <a:latin typeface="Arial Black" panose="020B0A04020102020204" pitchFamily="34" charset="0"/>
              </a:rPr>
              <a:t># 64 </a:t>
            </a:r>
            <a:r>
              <a:rPr lang="es-MX" sz="2800" b="1" dirty="0" smtClean="0">
                <a:latin typeface="Arial Black" panose="020B0A04020102020204" pitchFamily="34" charset="0"/>
              </a:rPr>
              <a:t>“YO CANTO EL PODER DE DIOS”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50"/>
            <a:ext cx="9160417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" y="0"/>
            <a:ext cx="9142643" cy="495182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628662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EVA:  ¡Mira qué hermosas flores! ¡Y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qué bellas melodías de estos… estos…!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5705880"/>
            <a:ext cx="9144000" cy="11521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81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</TotalTime>
  <Words>1517</Words>
  <Application>Microsoft Office PowerPoint</Application>
  <PresentationFormat>Presentación en pantalla (4:3)</PresentationFormat>
  <Paragraphs>90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35</cp:revision>
  <dcterms:created xsi:type="dcterms:W3CDTF">2023-01-04T18:08:35Z</dcterms:created>
  <dcterms:modified xsi:type="dcterms:W3CDTF">2023-01-05T01:53:23Z</dcterms:modified>
</cp:coreProperties>
</file>