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4" r:id="rId4"/>
    <p:sldId id="264" r:id="rId5"/>
    <p:sldId id="263" r:id="rId6"/>
    <p:sldId id="258" r:id="rId7"/>
    <p:sldId id="261" r:id="rId8"/>
    <p:sldId id="260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8" r:id="rId21"/>
    <p:sldId id="279" r:id="rId22"/>
    <p:sldId id="280" r:id="rId23"/>
    <p:sldId id="281" r:id="rId24"/>
    <p:sldId id="275" r:id="rId25"/>
    <p:sldId id="276" r:id="rId26"/>
    <p:sldId id="277" r:id="rId27"/>
    <p:sldId id="282" r:id="rId28"/>
    <p:sldId id="259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CCFFFF"/>
    <a:srgbClr val="FF99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68EE3-597A-4278-A5E4-077925A92A74}" type="datetimeFigureOut">
              <a:rPr lang="es-MX" smtClean="0"/>
              <a:t>18/01/2023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06341-5F0E-4234-9EF0-838FD1242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6892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68EE3-597A-4278-A5E4-077925A92A74}" type="datetimeFigureOut">
              <a:rPr lang="es-MX" smtClean="0"/>
              <a:t>18/01/2023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06341-5F0E-4234-9EF0-838FD1242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2634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68EE3-597A-4278-A5E4-077925A92A74}" type="datetimeFigureOut">
              <a:rPr lang="es-MX" smtClean="0"/>
              <a:t>18/01/2023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06341-5F0E-4234-9EF0-838FD1242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454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68EE3-597A-4278-A5E4-077925A92A74}" type="datetimeFigureOut">
              <a:rPr lang="es-MX" smtClean="0"/>
              <a:t>18/01/2023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06341-5F0E-4234-9EF0-838FD1242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729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68EE3-597A-4278-A5E4-077925A92A74}" type="datetimeFigureOut">
              <a:rPr lang="es-MX" smtClean="0"/>
              <a:t>18/01/2023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06341-5F0E-4234-9EF0-838FD1242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2157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68EE3-597A-4278-A5E4-077925A92A74}" type="datetimeFigureOut">
              <a:rPr lang="es-MX" smtClean="0"/>
              <a:t>18/01/2023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06341-5F0E-4234-9EF0-838FD1242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4059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68EE3-597A-4278-A5E4-077925A92A74}" type="datetimeFigureOut">
              <a:rPr lang="es-MX" smtClean="0"/>
              <a:t>18/01/2023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06341-5F0E-4234-9EF0-838FD1242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6550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68EE3-597A-4278-A5E4-077925A92A74}" type="datetimeFigureOut">
              <a:rPr lang="es-MX" smtClean="0"/>
              <a:t>18/01/2023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06341-5F0E-4234-9EF0-838FD1242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4014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68EE3-597A-4278-A5E4-077925A92A74}" type="datetimeFigureOut">
              <a:rPr lang="es-MX" smtClean="0"/>
              <a:t>18/01/2023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06341-5F0E-4234-9EF0-838FD1242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8017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68EE3-597A-4278-A5E4-077925A92A74}" type="datetimeFigureOut">
              <a:rPr lang="es-MX" smtClean="0"/>
              <a:t>18/01/2023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06341-5F0E-4234-9EF0-838FD1242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0429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68EE3-597A-4278-A5E4-077925A92A74}" type="datetimeFigureOut">
              <a:rPr lang="es-MX" smtClean="0"/>
              <a:t>18/01/2023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06341-5F0E-4234-9EF0-838FD1242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622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68EE3-597A-4278-A5E4-077925A92A74}" type="datetimeFigureOut">
              <a:rPr lang="es-MX" smtClean="0"/>
              <a:t>18/01/2023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06341-5F0E-4234-9EF0-838FD12426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5859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“8 PASOS PARA INTERPRETAR LA BIBLIA”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9" y="5707966"/>
            <a:ext cx="1050974" cy="105097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519311" y="5817954"/>
            <a:ext cx="9326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IGLESIA ADVENTISTA DEL SÉPTIMO DÍA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452"/>
            <a:ext cx="9144000" cy="518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7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3. USAR LA MEJOR TRADUCCIÓN POSIBLE.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261251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los tiempos bíblicos no se tenían muchos manuscritos disponibles, pero los autores del nuevo testamento al parecer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usaron diferentes formas de la </a:t>
            </a:r>
            <a:r>
              <a:rPr lang="es-MX" sz="2000" b="1" dirty="0" err="1">
                <a:latin typeface="Arial Black" panose="020B0A04020102020204" pitchFamily="34" charset="0"/>
              </a:rPr>
              <a:t>Septuaginta</a:t>
            </a:r>
            <a:r>
              <a:rPr lang="es-MX" sz="2000" b="1" dirty="0">
                <a:latin typeface="Arial Black" panose="020B0A04020102020204" pitchFamily="34" charset="0"/>
              </a:rPr>
              <a:t> (LXX) y del texto hebreo. Sin embargo, la biblia hace hincapié en la necesidad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que se conserve sin adiciones y sin quitarle fragmentos (Deuteronomio4:2; 12:32; Apocalipsis 22:18,19). Puesto que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hoy tenemos a nuestro alcance miles de manuscritos del nuevo testamento, es preciso que busquemos el mejor texto posible.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373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1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5"/>
            <a:ext cx="9144000" cy="46166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MEJORAMIENTO</a:t>
            </a:r>
            <a:endParaRPr lang="es-MX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302326"/>
            <a:ext cx="9144000" cy="523220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CÓMO DECIR “HOLA” SIN DECIR “ADIOS”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50"/>
            <a:ext cx="9144000" cy="515879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26610" y="3089607"/>
            <a:ext cx="30948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1881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4. INVESTIGAR EL CONTEXTO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73668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Aquí es necesario estudiar varias cuestiones: ¿Cuándo se escribió el libro bíblico que se desea estudiar? ¿Quién fue el </a:t>
            </a:r>
            <a:r>
              <a:rPr lang="es-MX" sz="2000" b="1" dirty="0" smtClean="0">
                <a:latin typeface="Arial Black" panose="020B0A04020102020204" pitchFamily="34" charset="0"/>
              </a:rPr>
              <a:t>autor humano </a:t>
            </a:r>
            <a:r>
              <a:rPr lang="es-MX" sz="2000" b="1" dirty="0">
                <a:latin typeface="Arial Black" panose="020B0A04020102020204" pitchFamily="34" charset="0"/>
              </a:rPr>
              <a:t>del documento? ¿A quién fue originalmente dirigido el libro? ¿Cuál era el objetivo del autor?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¿</a:t>
            </a:r>
            <a:r>
              <a:rPr lang="es-MX" sz="2000" b="1" dirty="0">
                <a:latin typeface="Arial Black" panose="020B0A04020102020204" pitchFamily="34" charset="0"/>
              </a:rPr>
              <a:t>En qué </a:t>
            </a:r>
            <a:r>
              <a:rPr lang="es-MX" sz="2000" b="1" dirty="0" smtClean="0">
                <a:latin typeface="Arial Black" panose="020B0A04020102020204" pitchFamily="34" charset="0"/>
              </a:rPr>
              <a:t>momento y </a:t>
            </a:r>
            <a:r>
              <a:rPr lang="es-MX" sz="2000" b="1" dirty="0">
                <a:latin typeface="Arial Black" panose="020B0A04020102020204" pitchFamily="34" charset="0"/>
              </a:rPr>
              <a:t>en cuál ubicación geográfica tuvieron lugar los acontecimientos descritos en el libro?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15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3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482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¿Cuál era la situación política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económica y social de esa época? ¿Qué sabemos de la situación religiosa? ¿Cuáles costumbres imperaban?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¿</a:t>
            </a:r>
            <a:r>
              <a:rPr lang="es-MX" sz="2000" b="1" dirty="0">
                <a:latin typeface="Arial Black" panose="020B0A04020102020204" pitchFamily="34" charset="0"/>
              </a:rPr>
              <a:t>Cómo </a:t>
            </a:r>
            <a:r>
              <a:rPr lang="es-MX" sz="2000" b="1" dirty="0" smtClean="0">
                <a:latin typeface="Arial Black" panose="020B0A04020102020204" pitchFamily="34" charset="0"/>
              </a:rPr>
              <a:t>vivía la </a:t>
            </a:r>
            <a:r>
              <a:rPr lang="es-MX" sz="2000" b="1" dirty="0">
                <a:latin typeface="Arial Black" panose="020B0A04020102020204" pitchFamily="34" charset="0"/>
              </a:rPr>
              <a:t>gente? ¿Cómo trabajaba y cómo se sustentaba? ¿Qué comía? La propia Biblia, la arqueología, la geografía y la </a:t>
            </a:r>
            <a:r>
              <a:rPr lang="es-MX" sz="2000" b="1" dirty="0" smtClean="0">
                <a:latin typeface="Arial Black" panose="020B0A04020102020204" pitchFamily="34" charset="0"/>
              </a:rPr>
              <a:t>historia, arrojan </a:t>
            </a:r>
            <a:r>
              <a:rPr lang="es-MX" sz="2000" b="1" dirty="0">
                <a:latin typeface="Arial Black" panose="020B0A04020102020204" pitchFamily="34" charset="0"/>
              </a:rPr>
              <a:t>luz sobre el contexto histórico.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200270" cy="476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5538"/>
            <a:ext cx="9144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#202 “DANOS EL FUEGO”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CANTO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08757"/>
            <a:ext cx="9122771" cy="467306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5781822"/>
            <a:ext cx="9122770" cy="10761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3791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5. ANALIZAR EL TEXTO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0627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latin typeface="Arial Black" panose="020B0A04020102020204" pitchFamily="34" charset="0"/>
              </a:rPr>
              <a:t>Analizar un texto incluye la investigación de la estructura del texto, su forma literaria, palabras individuales, expresiones,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frases y unidades mayores.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62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8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07886"/>
            <a:ext cx="9144001" cy="615011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25082" y="6189785"/>
            <a:ext cx="4567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28 DE ENERO DE 2023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385539" y="740523"/>
            <a:ext cx="1657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latin typeface="Arial Black" panose="020B0A04020102020204" pitchFamily="34" charset="0"/>
              </a:rPr>
              <a:t>UGANDA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925" y="1202188"/>
            <a:ext cx="1292668" cy="86245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984739" y="1633414"/>
            <a:ext cx="5049459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latin typeface="Arial Black" panose="020B0A04020102020204" pitchFamily="34" charset="0"/>
              </a:rPr>
              <a:t>LA ORACIÓN DE FE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40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6. APLICAR EL TEXTO.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384992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Hasta después de que un texto sea debidamente entendido en su situación original, podemos llegar al paso de su aplicación.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aplicación es sumamente importante. Si se omite, el público o los lectores pueden tener la impresión de que </a:t>
            </a:r>
            <a:r>
              <a:rPr lang="es-MX" sz="2400" b="1" dirty="0" smtClean="0">
                <a:latin typeface="Arial Black" panose="020B0A04020102020204" pitchFamily="34" charset="0"/>
              </a:rPr>
              <a:t>consideramos únicamente </a:t>
            </a:r>
            <a:r>
              <a:rPr lang="es-MX" sz="2400" b="1" dirty="0">
                <a:latin typeface="Arial Black" panose="020B0A04020102020204" pitchFamily="34" charset="0"/>
              </a:rPr>
              <a:t>la historia.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373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169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75845" y="106236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Sin embargo, si el texto se aplica demasiado rápido, es fácil malinterpretar el pasaje, el verdadero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significado no se detecta, o la exposición se queda en lo superficial. El proceso de aplicar el texto bíblico muestra que el texto es hoy relevante para nosotros. </a:t>
            </a:r>
          </a:p>
        </p:txBody>
      </p:sp>
    </p:spTree>
    <p:extLst>
      <p:ext uri="{BB962C8B-B14F-4D97-AF65-F5344CB8AC3E}">
        <p14:creationId xmlns:p14="http://schemas.microsoft.com/office/powerpoint/2010/main" val="106770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297"/>
            <a:ext cx="9144793" cy="68585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6638">
            <a:off x="566811" y="3429000"/>
            <a:ext cx="1905000" cy="1905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010643" y="1280160"/>
            <a:ext cx="2971967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SECRETARIAL</a:t>
            </a:r>
            <a:endParaRPr lang="es-MX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77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01785"/>
            <a:ext cx="9144000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#205 “Dadme la Biblia”, #204 “Oh cantádmelas otra vez”,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</a:t>
            </a:r>
            <a:r>
              <a:rPr lang="es-MX" sz="2000" b="1" dirty="0">
                <a:latin typeface="Arial Black" panose="020B0A04020102020204" pitchFamily="34" charset="0"/>
              </a:rPr>
              <a:t>208 “¡Santa Biblia!”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6682"/>
            <a:ext cx="9144001" cy="551900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893169" y="6302326"/>
            <a:ext cx="2250831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1027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28135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7. UTILIZAR RECURSOS ADICIONALES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81137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 conveniente utilizar recursos adicionales. Pueden resultar especialmente útiles a la hora de aportar información </a:t>
            </a:r>
            <a:r>
              <a:rPr lang="es-MX" sz="2000" b="1" dirty="0" smtClean="0">
                <a:latin typeface="Arial Black" panose="020B0A04020102020204" pitchFamily="34" charset="0"/>
              </a:rPr>
              <a:t>histórica, exegética </a:t>
            </a:r>
            <a:r>
              <a:rPr lang="es-MX" sz="2000" b="1" dirty="0">
                <a:latin typeface="Arial Black" panose="020B0A04020102020204" pitchFamily="34" charset="0"/>
              </a:rPr>
              <a:t>y teológica de fondo. No obstante, los comentarios los léxicos, </a:t>
            </a:r>
            <a:r>
              <a:rPr lang="es-MX" sz="2000" b="1" dirty="0" smtClean="0">
                <a:latin typeface="Arial Black" panose="020B0A04020102020204" pitchFamily="34" charset="0"/>
              </a:rPr>
              <a:t>los </a:t>
            </a:r>
            <a:r>
              <a:rPr lang="es-MX" sz="2000" b="1" dirty="0">
                <a:latin typeface="Arial Black" panose="020B0A04020102020204" pitchFamily="34" charset="0"/>
              </a:rPr>
              <a:t>diccionarios y la literatura técnica solamente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deberían usarse después de haber analizado el texto y su contexto con intensidad.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1355"/>
            <a:ext cx="9144000" cy="425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295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Las obras de E.G. White resultan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particular importancia. A menudo aportan una perspectiva valiosa; en otras ocasiones guardan silencio sobre textos 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asuntos concretos. En cualquier caso, lo lógico sería que los adventistas desearan verificar que nos dicen esos escritos </a:t>
            </a:r>
            <a:r>
              <a:rPr lang="es-MX" sz="2000" b="1" dirty="0" smtClean="0">
                <a:latin typeface="Arial Black" panose="020B0A04020102020204" pitchFamily="34" charset="0"/>
              </a:rPr>
              <a:t>sobre un </a:t>
            </a:r>
            <a:r>
              <a:rPr lang="es-MX" sz="2000" b="1" dirty="0">
                <a:latin typeface="Arial Black" panose="020B0A04020102020204" pitchFamily="34" charset="0"/>
              </a:rPr>
              <a:t>pasaje específico.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73258" cy="479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9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8. DEDICAR TIEMPO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Estudiar la Biblia implica una labor profunda. Requiere algo de tiempo, pero los verdaderos tesoros se encuentran allí.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Normalmente, no saldrán al descubierto mediante una mera lectura de la Biblia.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34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7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3811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Estudiar la Biblia implica más que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solamente leerla, es estudiarla. Se nos ha dado el Espíritu Santo para iluminar nuestro entendimiento, pero no para </a:t>
            </a:r>
            <a:r>
              <a:rPr lang="es-MX" sz="2400" b="1" dirty="0" smtClean="0">
                <a:latin typeface="Arial Black" panose="020B0A04020102020204" pitchFamily="34" charset="0"/>
              </a:rPr>
              <a:t>apoyar nuestra </a:t>
            </a:r>
            <a:r>
              <a:rPr lang="es-MX" sz="2400" b="1" dirty="0">
                <a:latin typeface="Arial Black" panose="020B0A04020102020204" pitchFamily="34" charset="0"/>
              </a:rPr>
              <a:t>pereza.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44484" cy="513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3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7978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 LECCIÓN # 4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12699"/>
            <a:ext cx="4572000" cy="614530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572001" y="707886"/>
            <a:ext cx="4571999" cy="2123658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LAS OFRENDAS PARA JESÚS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831543"/>
            <a:ext cx="4572000" cy="286587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572000" y="5697414"/>
            <a:ext cx="4572000" cy="1160586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6176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92775"/>
            <a:ext cx="9144000" cy="461665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#209 “LA BIBLIA NOS HABLA DE CRISTO”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439"/>
            <a:ext cx="9144000" cy="58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3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951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86207" y="1252025"/>
            <a:ext cx="33891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800" b="1" dirty="0" smtClean="0">
                <a:solidFill>
                  <a:srgbClr val="D60093"/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800" b="1" dirty="0" smtClean="0">
                <a:solidFill>
                  <a:srgbClr val="D60093"/>
                </a:solidFill>
                <a:latin typeface="Arial Black" panose="020B0A04020102020204" pitchFamily="34" charset="0"/>
              </a:rPr>
              <a:t>FINAL</a:t>
            </a:r>
            <a:endParaRPr lang="es-MX" sz="4800" b="1" dirty="0">
              <a:solidFill>
                <a:srgbClr val="D60093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06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1125415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FELIZ SÁBADO</a:t>
            </a:r>
            <a:endParaRPr lang="es-MX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01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6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9656"/>
            <a:ext cx="9144000" cy="521911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26942" y="4951828"/>
            <a:ext cx="3995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 smtClean="0">
                <a:latin typeface="Arial Black" panose="020B0A04020102020204" pitchFamily="34" charset="0"/>
              </a:rPr>
              <a:t>DE RODILLAS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0"/>
            <a:ext cx="9144000" cy="7596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0" y="5978770"/>
            <a:ext cx="9143999" cy="84763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8043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4390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“Procura con diligencia presentarte a Dios aprobado, como obrero que no tiene de qué avergonzarse, y que usa bien </a:t>
            </a:r>
            <a:r>
              <a:rPr lang="es-MX" sz="2400" b="1" dirty="0" smtClean="0">
                <a:latin typeface="Arial Black" panose="020B0A04020102020204" pitchFamily="34" charset="0"/>
              </a:rPr>
              <a:t>la palabra </a:t>
            </a:r>
            <a:r>
              <a:rPr lang="es-MX" sz="2400" b="1" dirty="0">
                <a:latin typeface="Arial Black" panose="020B0A04020102020204" pitchFamily="34" charset="0"/>
              </a:rPr>
              <a:t>de verdad (2 Timoteo 2:15)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95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0267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programa de hoy está basado en el libro de </a:t>
            </a:r>
            <a:r>
              <a:rPr lang="es-MX" sz="2000" b="1" dirty="0" err="1">
                <a:latin typeface="Arial Black" panose="020B0A04020102020204" pitchFamily="34" charset="0"/>
              </a:rPr>
              <a:t>Ekkehardt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err="1">
                <a:latin typeface="Arial Black" panose="020B0A04020102020204" pitchFamily="34" charset="0"/>
              </a:rPr>
              <a:t>Mueller</a:t>
            </a:r>
            <a:r>
              <a:rPr lang="es-MX" sz="2000" b="1" dirty="0">
                <a:latin typeface="Arial Black" panose="020B0A04020102020204" pitchFamily="34" charset="0"/>
              </a:rPr>
              <a:t> y Richard M. </a:t>
            </a:r>
            <a:r>
              <a:rPr lang="es-MX" sz="2000" b="1" dirty="0" err="1">
                <a:latin typeface="Arial Black" panose="020B0A04020102020204" pitchFamily="34" charset="0"/>
              </a:rPr>
              <a:t>Davidson</a:t>
            </a:r>
            <a:r>
              <a:rPr lang="es-MX" sz="2000" b="1" dirty="0">
                <a:latin typeface="Arial Black" panose="020B0A04020102020204" pitchFamily="34" charset="0"/>
              </a:rPr>
              <a:t> “Cómo interpretar la Biblia en </a:t>
            </a:r>
            <a:r>
              <a:rPr lang="es-MX" sz="2000" b="1" dirty="0" smtClean="0">
                <a:latin typeface="Arial Black" panose="020B0A04020102020204" pitchFamily="34" charset="0"/>
              </a:rPr>
              <a:t>diez pasos</a:t>
            </a:r>
            <a:r>
              <a:rPr lang="es-MX" sz="2000" b="1" dirty="0">
                <a:latin typeface="Arial Black" panose="020B0A04020102020204" pitchFamily="34" charset="0"/>
              </a:rPr>
              <a:t>”. Por razón de tiempo y espacio hoy solo vamos a considerar ocho pasos esperando nos ayuden a enfrentar el </a:t>
            </a:r>
            <a:r>
              <a:rPr lang="es-MX" sz="2000" b="1" dirty="0" smtClean="0">
                <a:latin typeface="Arial Black" panose="020B0A04020102020204" pitchFamily="34" charset="0"/>
              </a:rPr>
              <a:t>desafío de </a:t>
            </a:r>
            <a:r>
              <a:rPr lang="es-MX" sz="2000" b="1" dirty="0">
                <a:latin typeface="Arial Black" panose="020B0A04020102020204" pitchFamily="34" charset="0"/>
              </a:rPr>
              <a:t>la interpretación de la Biblia.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INTRODUCCIÓN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37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1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1. </a:t>
            </a:r>
            <a:r>
              <a:rPr lang="es-MX" sz="2800" b="1" dirty="0" smtClean="0">
                <a:latin typeface="Arial Black" panose="020B0A04020102020204" pitchFamily="34" charset="0"/>
              </a:rPr>
              <a:t>ACUDIR A DIOS EN ORACIÓN.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116512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Puesto que las cosas espirituales se disciernen espiritualmente (1 Corintios 2:14), resulta natural acudir a Dios en oración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antes de comenzar a leer y estudiar la Biblia. Puesto que la Biblia es la palabra de Dios, es esencial la iluminación del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Espíritu </a:t>
            </a:r>
            <a:r>
              <a:rPr lang="es-MX" sz="2000" b="1" dirty="0">
                <a:latin typeface="Arial Black" panose="020B0A04020102020204" pitchFamily="34" charset="0"/>
              </a:rPr>
              <a:t>Santo para comprenderla debidamente.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47081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4624699"/>
            <a:ext cx="24899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2204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3"/>
            <a:ext cx="9144000" cy="559094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 rot="20814196">
            <a:off x="2597961" y="1682840"/>
            <a:ext cx="11641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 smtClean="0"/>
              <a:t># 14</a:t>
            </a:r>
            <a:endParaRPr lang="es-MX" sz="4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0" y="6175716"/>
            <a:ext cx="9144000" cy="68228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0317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2.</a:t>
            </a:r>
            <a:r>
              <a:rPr lang="es-MX" sz="3600" b="1" dirty="0">
                <a:latin typeface="Arial Black" panose="020B0A04020102020204" pitchFamily="34" charset="0"/>
              </a:rPr>
              <a:t> </a:t>
            </a:r>
            <a:r>
              <a:rPr lang="es-MX" sz="3200" b="1" dirty="0" smtClean="0">
                <a:latin typeface="Arial Black" panose="020B0A04020102020204" pitchFamily="34" charset="0"/>
              </a:rPr>
              <a:t>LEER EL TEXTO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834874"/>
            <a:ext cx="391081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Según el registro de Apocalipsis 1:3, se llama bienaventurados a los lectores del libro. Para familiarizarnos con el </a:t>
            </a:r>
            <a:r>
              <a:rPr lang="es-MX" sz="2000" b="1" dirty="0" smtClean="0">
                <a:latin typeface="Arial Black" panose="020B0A04020102020204" pitchFamily="34" charset="0"/>
              </a:rPr>
              <a:t>pasaje, el </a:t>
            </a:r>
            <a:r>
              <a:rPr lang="es-MX" sz="2000" b="1" dirty="0">
                <a:latin typeface="Arial Black" panose="020B0A04020102020204" pitchFamily="34" charset="0"/>
              </a:rPr>
              <a:t>texto debe leerse cuidadosamente y repetidas veces, preferiblemente en su contexto más abarcador. memorizar el </a:t>
            </a:r>
            <a:r>
              <a:rPr lang="es-MX" sz="2000" b="1" dirty="0" smtClean="0">
                <a:latin typeface="Arial Black" panose="020B0A04020102020204" pitchFamily="34" charset="0"/>
              </a:rPr>
              <a:t>pasaje puede </a:t>
            </a:r>
            <a:r>
              <a:rPr lang="es-MX" sz="2000" b="1" dirty="0">
                <a:latin typeface="Arial Black" panose="020B0A04020102020204" pitchFamily="34" charset="0"/>
              </a:rPr>
              <a:t>ser muy útil. la memorización requiere una constante repetición del texto. Con frecuencia esa repetición hace que </a:t>
            </a:r>
            <a:r>
              <a:rPr lang="es-MX" sz="2000" b="1" dirty="0" smtClean="0">
                <a:latin typeface="Arial Black" panose="020B0A04020102020204" pitchFamily="34" charset="0"/>
              </a:rPr>
              <a:t>el párrafo </a:t>
            </a:r>
            <a:r>
              <a:rPr lang="es-MX" sz="2000" b="1" dirty="0">
                <a:latin typeface="Arial Black" panose="020B0A04020102020204" pitchFamily="34" charset="0"/>
              </a:rPr>
              <a:t>cobre vida para el lector; abre una nueva comprensión.</a:t>
            </a:r>
          </a:p>
        </p:txBody>
      </p:sp>
      <p:pic>
        <p:nvPicPr>
          <p:cNvPr id="1026" name="Picture 2" descr="Cómo leer la Biblia - Valores Religios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818" y="646330"/>
            <a:ext cx="5233182" cy="631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75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</TotalTime>
  <Words>876</Words>
  <Application>Microsoft Office PowerPoint</Application>
  <PresentationFormat>Presentación en pantalla (4:3)</PresentationFormat>
  <Paragraphs>68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17</cp:revision>
  <dcterms:created xsi:type="dcterms:W3CDTF">2023-01-18T20:30:41Z</dcterms:created>
  <dcterms:modified xsi:type="dcterms:W3CDTF">2023-01-18T23:32:33Z</dcterms:modified>
</cp:coreProperties>
</file>