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5" r:id="rId6"/>
    <p:sldId id="264" r:id="rId7"/>
    <p:sldId id="265" r:id="rId8"/>
    <p:sldId id="266" r:id="rId9"/>
    <p:sldId id="267" r:id="rId10"/>
    <p:sldId id="268" r:id="rId11"/>
    <p:sldId id="261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60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62" r:id="rId41"/>
    <p:sldId id="263" r:id="rId42"/>
    <p:sldId id="294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66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984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077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782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05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044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993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128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33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867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076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211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55BD5-66F2-4B61-9F2A-B3CA1F529A37}" type="datetimeFigureOut">
              <a:rPr lang="es-MX" smtClean="0"/>
              <a:t>12/01/2023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70D9-43C5-4C18-8DC9-78C46DC84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535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“EMBAJADORES EN NOMBRE DE CRISTO”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5623560"/>
            <a:ext cx="1107245" cy="11072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5" y="5679831"/>
            <a:ext cx="10060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5" y="523218"/>
            <a:ext cx="7427742" cy="510034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86265" y="689318"/>
            <a:ext cx="34325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1842867" y="1058650"/>
            <a:ext cx="16459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894363" y="689318"/>
            <a:ext cx="230710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419085" y="5363252"/>
            <a:ext cx="20697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376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64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Cada uno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 debemos asegurarnos de representar bien a Cristo y a su Iglesia ante el mundo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¡Qué gran privilegio</a:t>
            </a:r>
            <a:r>
              <a:rPr lang="es-MX" sz="2400" b="1" dirty="0" smtClean="0"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¡Cristo </a:t>
            </a:r>
            <a:r>
              <a:rPr lang="es-MX" sz="2400" b="1" dirty="0" smtClean="0">
                <a:latin typeface="Arial Black" panose="020B0A04020102020204" pitchFamily="34" charset="0"/>
              </a:rPr>
              <a:t>nos ha </a:t>
            </a:r>
            <a:r>
              <a:rPr lang="es-MX" sz="2400" b="1" dirty="0">
                <a:latin typeface="Arial Black" panose="020B0A04020102020204" pitchFamily="34" charset="0"/>
              </a:rPr>
              <a:t>elegido como sus embajadores!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91268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6437" y="2053884"/>
            <a:ext cx="6152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LA CAÍDA DEL AVIÓN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679" y="5384043"/>
            <a:ext cx="1905000" cy="12668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105458" y="4882360"/>
            <a:ext cx="1657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UGANDA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3895" y="6066093"/>
            <a:ext cx="4756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21 de enero de 2023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215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cumplir nuestra responsabilidad y misión, durante este programa descubriremos diez claves para ser buenos </a:t>
            </a:r>
            <a:r>
              <a:rPr lang="es-MX" sz="2000" b="1" dirty="0" smtClean="0">
                <a:latin typeface="Arial Black" panose="020B0A04020102020204" pitchFamily="34" charset="0"/>
              </a:rPr>
              <a:t>embajadores de </a:t>
            </a:r>
            <a:r>
              <a:rPr lang="es-MX" sz="2000" b="1" dirty="0">
                <a:latin typeface="Arial Black" panose="020B0A04020102020204" pitchFamily="34" charset="0"/>
              </a:rPr>
              <a:t>Cristo y de su Iglesia, y con ello ABRIR (muestre una de las llaves) el corazón de las personas para que nuestro </a:t>
            </a:r>
            <a:r>
              <a:rPr lang="es-MX" sz="2000" b="1" dirty="0" smtClean="0">
                <a:latin typeface="Arial Black" panose="020B0A04020102020204" pitchFamily="34" charset="0"/>
              </a:rPr>
              <a:t>Salvador entre a sus corazones.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44" y="0"/>
            <a:ext cx="6501912" cy="487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1393" y="982176"/>
            <a:ext cx="794121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tenemos la misma misión y debemos comprender nuestro papel: representamos a Cristo y a la Iglesia. Las personas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las cuales nos relacionamos no solo nos ven como el señor Pérez o la señora Hernández, sino como alguien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representa a la Iglesia Adventista del Séptimo Día en su comunidad. Como embajadores somos ministros de paz, alguien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construye puentes, que entiende a los demás, incluso a sus opositores.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</a:t>
            </a:r>
            <a:r>
              <a:rPr lang="es-MX" sz="2400" b="1" dirty="0">
                <a:latin typeface="Arial Black" panose="020B0A04020102020204" pitchFamily="34" charset="0"/>
              </a:rPr>
              <a:t>confundamos la fe con provocación y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convicción con </a:t>
            </a:r>
            <a:r>
              <a:rPr lang="es-MX" sz="2400" b="1" dirty="0" smtClean="0">
                <a:latin typeface="Arial Black" panose="020B0A04020102020204" pitchFamily="34" charset="0"/>
              </a:rPr>
              <a:t>agresión.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3229" y="1062840"/>
            <a:ext cx="77583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Compartamos el mensaje con bondad y compasión, sin ofender a las personas, sino ayudándoles </a:t>
            </a:r>
            <a:r>
              <a:rPr lang="es-MX" sz="3200" b="1" dirty="0" smtClean="0">
                <a:latin typeface="Arial Black" panose="020B0A04020102020204" pitchFamily="34" charset="0"/>
              </a:rPr>
              <a:t>a darse </a:t>
            </a:r>
            <a:r>
              <a:rPr lang="es-MX" sz="3200" b="1" dirty="0">
                <a:latin typeface="Arial Black" panose="020B0A04020102020204" pitchFamily="34" charset="0"/>
              </a:rPr>
              <a:t>cuenta del amoroso llamado que Dios les hace.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Por </a:t>
            </a:r>
            <a:r>
              <a:rPr lang="es-MX" sz="3200" b="1" dirty="0">
                <a:latin typeface="Arial Black" panose="020B0A04020102020204" pitchFamily="34" charset="0"/>
              </a:rPr>
              <a:t>ello nuestra primera clave para abrir el corazón de las personas </a:t>
            </a:r>
            <a:r>
              <a:rPr lang="es-MX" sz="3200" b="1" dirty="0" smtClean="0">
                <a:latin typeface="Arial Black" panose="020B0A04020102020204" pitchFamily="34" charset="0"/>
              </a:rPr>
              <a:t>es comprender </a:t>
            </a:r>
            <a:r>
              <a:rPr lang="es-MX" sz="3200" b="1" dirty="0">
                <a:latin typeface="Arial Black" panose="020B0A04020102020204" pitchFamily="34" charset="0"/>
              </a:rPr>
              <a:t>nuestro papel y misión</a:t>
            </a:r>
          </a:p>
        </p:txBody>
      </p:sp>
    </p:spTree>
    <p:extLst>
      <p:ext uri="{BB962C8B-B14F-4D97-AF65-F5344CB8AC3E}">
        <p14:creationId xmlns:p14="http://schemas.microsoft.com/office/powerpoint/2010/main" val="30544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06900" y="797510"/>
            <a:ext cx="77301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Representamos al reino de Dios, a la Iglesia mundial y a nuestra iglesia local, ¡qué privilegio!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Eso </a:t>
            </a:r>
            <a:r>
              <a:rPr lang="es-MX" sz="2800" b="1" dirty="0">
                <a:latin typeface="Arial Black" panose="020B0A04020102020204" pitchFamily="34" charset="0"/>
              </a:rPr>
              <a:t>significa que nos verán de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manera especial. Recuerde que su apariencia es el primer mensaje que las personas “oirán</a:t>
            </a:r>
            <a:r>
              <a:rPr lang="es-MX" sz="28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Las personas que no tienen idea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su iglesia, intentarán adivinar a qué clase de “organización” representa, su imagen les dará información sobre su Iglesia</a:t>
            </a:r>
          </a:p>
        </p:txBody>
      </p:sp>
    </p:spTree>
    <p:extLst>
      <p:ext uri="{BB962C8B-B14F-4D97-AF65-F5344CB8AC3E}">
        <p14:creationId xmlns:p14="http://schemas.microsoft.com/office/powerpoint/2010/main" val="7553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125805"/>
            <a:ext cx="90314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¿Cómo desea que lo vean? Para algunas personas, el encuentro con usted será el primer contacto con la Iglesia. </a:t>
            </a:r>
            <a:r>
              <a:rPr lang="es-MX" sz="2000" b="1" dirty="0" smtClean="0">
                <a:latin typeface="Arial Black" panose="020B0A04020102020204" pitchFamily="34" charset="0"/>
              </a:rPr>
              <a:t>Nuestra ropa </a:t>
            </a:r>
            <a:r>
              <a:rPr lang="es-MX" sz="2000" b="1" dirty="0">
                <a:latin typeface="Arial Black" panose="020B0A04020102020204" pitchFamily="34" charset="0"/>
              </a:rPr>
              <a:t>también es un instrumento.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se trata de vestirnos con ropa o zapatos carísimos, sino con </a:t>
            </a:r>
            <a:r>
              <a:rPr lang="es-MX" sz="2000" b="1" dirty="0" smtClean="0">
                <a:latin typeface="Arial Black" panose="020B0A04020102020204" pitchFamily="34" charset="0"/>
              </a:rPr>
              <a:t>bondad  </a:t>
            </a:r>
            <a:r>
              <a:rPr lang="es-MX" sz="2000" b="1" dirty="0">
                <a:latin typeface="Arial Black" panose="020B0A04020102020204" pitchFamily="34" charset="0"/>
              </a:rPr>
              <a:t>y buen </a:t>
            </a:r>
            <a:r>
              <a:rPr lang="es-MX" sz="2000" b="1" dirty="0" smtClean="0">
                <a:latin typeface="Arial Black" panose="020B0A04020102020204" pitchFamily="34" charset="0"/>
              </a:rPr>
              <a:t>gusto.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ello </a:t>
            </a:r>
            <a:r>
              <a:rPr lang="es-MX" sz="2000" b="1" dirty="0">
                <a:latin typeface="Arial Black" panose="020B0A04020102020204" pitchFamily="34" charset="0"/>
              </a:rPr>
              <a:t>nuestra segunda clave para abrir el corazón de las personas es tener una buena </a:t>
            </a:r>
            <a:r>
              <a:rPr lang="es-MX" sz="2000" b="1" dirty="0" smtClean="0">
                <a:latin typeface="Arial Black" panose="020B0A04020102020204" pitchFamily="34" charset="0"/>
              </a:rPr>
              <a:t>apariencia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(pegar en el pizarrón la </a:t>
            </a:r>
            <a:r>
              <a:rPr lang="es-MX" sz="2000" b="1" dirty="0" smtClean="0">
                <a:latin typeface="Arial Black" panose="020B0A04020102020204" pitchFamily="34" charset="0"/>
              </a:rPr>
              <a:t>llave “Buena </a:t>
            </a:r>
            <a:r>
              <a:rPr lang="es-MX" sz="2000" b="1" dirty="0">
                <a:latin typeface="Arial Black" panose="020B0A04020102020204" pitchFamily="34" charset="0"/>
              </a:rPr>
              <a:t>apariencia”)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2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DE ALABANZA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03455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ser un buen embajador hay que aprender y saber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conocimiento viene de los libros y también de la experiencia.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través de los libros conozca de la historia de nuestra Iglesia, sus creencias y declaraciones sobre temas actuales.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Usted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también </a:t>
            </a:r>
            <a:r>
              <a:rPr lang="es-MX" sz="2000" b="1" dirty="0">
                <a:latin typeface="Arial Black" panose="020B0A04020102020204" pitchFamily="34" charset="0"/>
              </a:rPr>
              <a:t>aprenderá mucho de la práctica: haga una visita para orar por alguien, regale un libro o una despensa, comparta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estudios bíblicos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0" cy="41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84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Hay que ser discípulos (alumnos), pero también apóstoles (enviados). Por ello nuestra tercera llave </a:t>
            </a:r>
            <a:r>
              <a:rPr lang="es-MX" sz="2400" b="1" dirty="0" smtClean="0">
                <a:latin typeface="Arial Black" panose="020B0A04020102020204" pitchFamily="34" charset="0"/>
              </a:rPr>
              <a:t>para abrir </a:t>
            </a:r>
            <a:r>
              <a:rPr lang="es-MX" sz="2400" b="1" dirty="0">
                <a:latin typeface="Arial Black" panose="020B0A04020102020204" pitchFamily="34" charset="0"/>
              </a:rPr>
              <a:t>el corazón de las personas es aumentar el </a:t>
            </a:r>
            <a:r>
              <a:rPr lang="es-MX" sz="2400" b="1" dirty="0" smtClean="0">
                <a:latin typeface="Arial Black" panose="020B0A04020102020204" pitchFamily="34" charset="0"/>
              </a:rPr>
              <a:t>conocimiento.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pegar en el pizarrón la llave “Conocimiento</a:t>
            </a:r>
            <a:r>
              <a:rPr lang="es-MX" sz="2400" b="1" dirty="0" smtClean="0">
                <a:latin typeface="Arial Black" panose="020B0A04020102020204" pitchFamily="34" charset="0"/>
              </a:rPr>
              <a:t>”).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SERVICIO DE CANTO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#556 “Yo quiero siempre brillar</a:t>
            </a:r>
            <a:r>
              <a:rPr lang="es-MX" sz="24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#558 “Ama a tus prójimos</a:t>
            </a:r>
            <a:r>
              <a:rPr lang="es-MX" sz="2400" b="1" dirty="0" smtClean="0">
                <a:latin typeface="Arial Black" panose="020B0A04020102020204" pitchFamily="34" charset="0"/>
              </a:rPr>
              <a:t>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327"/>
            <a:ext cx="9777046" cy="5791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flipH="1">
            <a:off x="6611814" y="2067386"/>
            <a:ext cx="2532186" cy="5008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 rot="19534380">
            <a:off x="4506293" y="3834318"/>
            <a:ext cx="45368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# 559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</a:t>
            </a:r>
            <a:r>
              <a:rPr lang="es-MX" sz="3200" b="1" dirty="0" smtClean="0">
                <a:latin typeface="Arial Black" panose="020B0A04020102020204" pitchFamily="34" charset="0"/>
              </a:rPr>
              <a:t>NO </a:t>
            </a:r>
            <a:r>
              <a:rPr lang="es-MX" sz="3200" b="1" dirty="0" smtClean="0">
                <a:latin typeface="Arial Black" panose="020B0A04020102020204" pitchFamily="34" charset="0"/>
              </a:rPr>
              <a:t>TE DÉ TEMOR”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344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embajadores no tendremos éxito si nos aislamos.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 </a:t>
            </a:r>
            <a:r>
              <a:rPr lang="es-MX" sz="2000" b="1" dirty="0">
                <a:latin typeface="Arial Black" panose="020B0A04020102020204" pitchFamily="34" charset="0"/>
              </a:rPr>
              <a:t>conoció a muchas personas y las ayudaba, y llamó </a:t>
            </a:r>
            <a:r>
              <a:rPr lang="es-MX" sz="2000" b="1" dirty="0" smtClean="0">
                <a:latin typeface="Arial Black" panose="020B0A04020102020204" pitchFamily="34" charset="0"/>
              </a:rPr>
              <a:t>directamente a </a:t>
            </a:r>
            <a:r>
              <a:rPr lang="es-MX" sz="2000" b="1" dirty="0">
                <a:latin typeface="Arial Black" panose="020B0A04020102020204" pitchFamily="34" charset="0"/>
              </a:rPr>
              <a:t>doce para ser sus discípulos, el tener buenas relaciones era parte de su ministerio.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Así </a:t>
            </a:r>
            <a:r>
              <a:rPr lang="es-MX" sz="2000" b="1" dirty="0">
                <a:latin typeface="Arial Black" panose="020B0A04020102020204" pitchFamily="34" charset="0"/>
              </a:rPr>
              <a:t>como Jesús, debemos hacer amigos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construir puentes: converse con ellos, comparta con ellos y trate de entablar una amistad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921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Hacer amigos no significa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adaptarnos a su estilo de vida, comer o beber como ellos, no tenemos nada que esconder sobre nuestra religión y estilo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vida: usted es quien es. Haga amigos y muéstrese amistoso con los demás. Por ello nuestra cuarta llave para abrir el corazón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las personas es hacer amigos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pegar en el pizarrón la llave “Amigos</a:t>
            </a:r>
            <a:r>
              <a:rPr lang="es-MX" sz="2000" b="1" dirty="0" smtClean="0">
                <a:latin typeface="Arial Black" panose="020B0A04020102020204" pitchFamily="34" charset="0"/>
              </a:rPr>
              <a:t>”).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3830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¿A dónde queremos llegar? ¿Cómo hacer la diferencia? Todos los que hicieron algo grande en sus vidas tenían un objetivo.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no tenemos una meta y no sabemos hacia dónde vamos, no vamos a llegar a ningún lugar. En nuestra vida, deberíamos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establecer nuestro mayor objetivo: el Reino de Dios. Cuando el Reino de Dios es nuestra meta, establecemos nuestras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prioridades de acuerdo a ello. Es lo que Jesús dijo: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Buscad primeramente el reino de Dios”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44283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resto llegará, pero 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debemos distraernos en ello. El objetivo de Jesús era salvar a las personas y concederles la vida eterna; él no volvía atrás,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se ponía a mirar al costado, sabía que tenía una misión que cumplir y no había tiempo que perder. Como embajadores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Cristo sabemos cuál es el objetivo final de nuestras vidas, hemos sido llamados para una misión específica que debe </a:t>
            </a:r>
            <a:r>
              <a:rPr lang="es-MX" sz="2000" b="1" dirty="0" smtClean="0">
                <a:latin typeface="Arial Black" panose="020B0A04020102020204" pitchFamily="34" charset="0"/>
              </a:rPr>
              <a:t>ser parte </a:t>
            </a:r>
            <a:r>
              <a:rPr lang="es-MX" sz="2000" b="1" dirty="0">
                <a:latin typeface="Arial Black" panose="020B0A04020102020204" pitchFamily="34" charset="0"/>
              </a:rPr>
              <a:t>de nuestras vidas. Por esa razón, nuestra quinta llave para abrir el corazón de las personas es tener una meta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pegar </a:t>
            </a:r>
            <a:r>
              <a:rPr lang="es-MX" sz="2000" b="1" dirty="0" smtClean="0">
                <a:latin typeface="Arial Black" panose="020B0A04020102020204" pitchFamily="34" charset="0"/>
              </a:rPr>
              <a:t>en el </a:t>
            </a:r>
            <a:r>
              <a:rPr lang="es-MX" sz="2000" b="1" dirty="0">
                <a:latin typeface="Arial Black" panose="020B0A04020102020204" pitchFamily="34" charset="0"/>
              </a:rPr>
              <a:t>pizarrón la llave “Meta”)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442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883878" y="2475914"/>
            <a:ext cx="900332" cy="168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52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772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entregamos nuestra vida a Cristo, aceptamos una causa que va más allá de nosotros: trabajamos para la gloria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Dios. Cuando Dios nos llama para una misión, no espera que nos conformemos con visiones pequeñas que producen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resultados pequeños.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877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48972" y="271166"/>
            <a:ext cx="3263705" cy="222269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264898" y="4023360"/>
            <a:ext cx="156151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5" y="58886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2542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comienzo puede ser pequeño, pero el final hace la diferencia. Debemos creer en la promesa de Dios: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“al que cree todo le es posible”. Hagamos grandes cosas para su gloria para que las personas conozcan de su amor. Por ello,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sexta llave para abrir el corazón de las personas es creer que todo es posible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pegar en el pizarrón la llave “Todo </a:t>
            </a:r>
            <a:r>
              <a:rPr lang="es-MX" sz="2000" b="1" dirty="0" smtClean="0">
                <a:latin typeface="Arial Black" panose="020B0A04020102020204" pitchFamily="34" charset="0"/>
              </a:rPr>
              <a:t>es posible</a:t>
            </a:r>
            <a:r>
              <a:rPr lang="es-MX" sz="2000" b="1" dirty="0">
                <a:latin typeface="Arial Black" panose="020B0A04020102020204" pitchFamily="34" charset="0"/>
              </a:rPr>
              <a:t>”).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“(JEHOVÁ) HAGA MEMORIA DE TODAS TUS OFRENDAS”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48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4067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98842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562 ESPARCID LA LUZ DE CRISTO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507"/>
            <a:ext cx="9144000" cy="57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1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Josué 24:14 declara: “Ahora, pues, temed a Jehová, y servidle con integridad y en verdad; y quitad de entre vosotros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dioses a los cuales sirvieron vuestros padres al otro lado del río, y en Egipto; y servid a Jehová”. La integridad tiene que ver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la forma en que vivimos. Una de las historias más hermosas de la Biblia es la de José en Egipto.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08" y="0"/>
            <a:ext cx="3869055" cy="48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integridad le costó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años en la cárcel, pero al final de todo, su integridad le valió las bendiciones de Dios y él se convirtió en el primer ministro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Egipto, solo lo superaba el Faraón en poder y responsabilidad. Seamos íntegros “para que vean vuestras buenas obras </a:t>
            </a:r>
            <a:r>
              <a:rPr lang="es-MX" sz="2000" b="1" dirty="0" smtClean="0">
                <a:latin typeface="Arial Black" panose="020B0A04020102020204" pitchFamily="34" charset="0"/>
              </a:rPr>
              <a:t>y glorifiquen </a:t>
            </a:r>
            <a:r>
              <a:rPr lang="es-MX" sz="2000" b="1" dirty="0">
                <a:latin typeface="Arial Black" panose="020B0A04020102020204" pitchFamily="34" charset="0"/>
              </a:rPr>
              <a:t>a vuestro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Padre </a:t>
            </a:r>
            <a:r>
              <a:rPr lang="es-MX" sz="2000" b="1" dirty="0">
                <a:latin typeface="Arial Black" panose="020B0A04020102020204" pitchFamily="34" charset="0"/>
              </a:rPr>
              <a:t>que está en los cielos”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94" y="0"/>
            <a:ext cx="7398811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18879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98806" cy="11957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11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Representemos como embajadores de manera correcta a nuestro Salvador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nuestra forma de vivir. Nuestra séptima llave para abrir el corazón de las personas es vivir con integridad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pegar en </a:t>
            </a:r>
            <a:r>
              <a:rPr lang="es-MX" sz="2400" b="1" dirty="0" smtClean="0">
                <a:latin typeface="Arial Black" panose="020B0A04020102020204" pitchFamily="34" charset="0"/>
              </a:rPr>
              <a:t>el pizarrón </a:t>
            </a:r>
            <a:r>
              <a:rPr lang="es-MX" sz="2400" b="1" dirty="0">
                <a:latin typeface="Arial Black" panose="020B0A04020102020204" pitchFamily="34" charset="0"/>
              </a:rPr>
              <a:t>la llave “Integridad”).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616">
            <a:off x="538675" y="3429000"/>
            <a:ext cx="1905000" cy="1905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93693" y="801858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2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cumplir nuestra misión debemos ser perseverantes. Perseverancia es sinónimo de resistencia.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</a:t>
            </a:r>
            <a:r>
              <a:rPr lang="es-MX" sz="2000" b="1" dirty="0">
                <a:latin typeface="Arial Black" panose="020B0A04020102020204" pitchFamily="34" charset="0"/>
              </a:rPr>
              <a:t>tenemos que enfrentar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oposición y obstáculos, la resistencia hará la diferencia. Recordemos lo que Jesús dijo sobre los tiempos finales: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El </a:t>
            </a:r>
            <a:r>
              <a:rPr lang="es-MX" sz="2000" b="1" dirty="0" err="1" smtClean="0">
                <a:latin typeface="Arial Black" panose="020B0A04020102020204" pitchFamily="34" charset="0"/>
              </a:rPr>
              <a:t>quepersevere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hasta el fin, será salvo” (Mateo 10:22)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826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Seamos pacientes, perseveremos, resistamos y tendremos éxito en nuestra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misión. Por eso, nuestra novena llave para abrir el corazón de las personas es ser perseverantes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pegar en el pizarrón la </a:t>
            </a:r>
            <a:r>
              <a:rPr lang="es-MX" sz="2400" b="1" dirty="0" smtClean="0">
                <a:latin typeface="Arial Black" panose="020B0A04020102020204" pitchFamily="34" charset="0"/>
              </a:rPr>
              <a:t>llave “Perseverancia</a:t>
            </a:r>
            <a:r>
              <a:rPr lang="es-MX" sz="2400" b="1" dirty="0">
                <a:latin typeface="Arial Black" panose="020B0A04020102020204" pitchFamily="34" charset="0"/>
              </a:rPr>
              <a:t>”).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9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13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Dios, y solo Dios, sea la gloria. Nosotros somos sus siervos. Un ego grande no es exclusivo de las celebridades. Podemos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someter nuestra vida a una gran causa, e incluso a Jesús, y aun así tener un ego elevado. Ser humilde significa no buscar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popularidad o recompensas.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66689" y="566381"/>
            <a:ext cx="77864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Demos lo mejor de sí y dejemos que Dios decida sobre las consecuencias y la recompensa. No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necesitamos de reconocimiento y honor para sentir que somos alguien. Jesús dijo: “Porque el que se enaltece será humillado,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el que se humilla será enaltecido” (Mateo 23:12). Nuestra octava llave para abrir el corazón de las personas es ser humildes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(pegar en el pizarrón la llave “Humildad”).</a:t>
            </a:r>
          </a:p>
        </p:txBody>
      </p:sp>
    </p:spTree>
    <p:extLst>
      <p:ext uri="{BB962C8B-B14F-4D97-AF65-F5344CB8AC3E}">
        <p14:creationId xmlns:p14="http://schemas.microsoft.com/office/powerpoint/2010/main" val="38749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8553" y="626741"/>
            <a:ext cx="753324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embajador de la Iglesia es fiel a Dios en primer lugar y a la Iglesia a la que sirve.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Los </a:t>
            </a:r>
            <a:r>
              <a:rPr lang="es-MX" sz="3200" b="1" dirty="0">
                <a:latin typeface="Arial Black" panose="020B0A04020102020204" pitchFamily="34" charset="0"/>
              </a:rPr>
              <a:t>adventistas que son fieles a Dios deben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enfrentar regularmente desafíos: exámenes o trabajos en sábado, el tipo de alimentación, etc. Como embajadores siempre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debemos dar prioridad a los principios divinos.</a:t>
            </a:r>
          </a:p>
        </p:txBody>
      </p:sp>
    </p:spTree>
    <p:extLst>
      <p:ext uri="{BB962C8B-B14F-4D97-AF65-F5344CB8AC3E}">
        <p14:creationId xmlns:p14="http://schemas.microsoft.com/office/powerpoint/2010/main" val="14140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717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lealtad es un factor importante en nuestro ministerio. El embajador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Iglesia no se representa o sirve a sí mismo, sino a Dios y a la Iglesia. Nuestra décima llave para abrir el corazón de </a:t>
            </a:r>
            <a:r>
              <a:rPr lang="es-MX" sz="2400" b="1" dirty="0" smtClean="0">
                <a:latin typeface="Arial Black" panose="020B0A04020102020204" pitchFamily="34" charset="0"/>
              </a:rPr>
              <a:t>las personas </a:t>
            </a:r>
            <a:r>
              <a:rPr lang="es-MX" sz="2400" b="1" dirty="0">
                <a:latin typeface="Arial Black" panose="020B0A04020102020204" pitchFamily="34" charset="0"/>
              </a:rPr>
              <a:t>es la fidelidad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pegar en el pizarrón la llave “Fidelidad</a:t>
            </a:r>
            <a:r>
              <a:rPr lang="es-MX" sz="2400" b="1" dirty="0" smtClean="0">
                <a:latin typeface="Arial Black" panose="020B0A04020102020204" pitchFamily="34" charset="0"/>
              </a:rPr>
              <a:t>”).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8" y="0"/>
            <a:ext cx="6639951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5806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Estas son nuestras diez llaves para ser buenos embajadores de Cristo: comprender nuestra misión, buena apariencia,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conocimiento, hacer amigos, tener una meta, creer que todo es posible, vivir con integridad, ser humilde, ser perseverantes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ser fieles.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00" y="584775"/>
            <a:ext cx="6661309" cy="447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6351" y="541332"/>
            <a:ext cx="76598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Recordemos cada día que somos embajadores del Reino de Dios, por eso debemos estar siempre en contante comunicación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el Rey. De la misma manera en la que un país le pide a un embajador que mantenga buenas relaciones con el gobierno,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 debemos estar en constante comunicación con Dios. Si no lo hacemos, perderemos la esencia de nuestra misión.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Podemos convertirnos en expertos en relaciones públicas, pero eso no es suficiente.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Debemos </a:t>
            </a:r>
            <a:r>
              <a:rPr lang="es-MX" sz="2400" b="1" dirty="0">
                <a:latin typeface="Arial Black" panose="020B0A04020102020204" pitchFamily="34" charset="0"/>
              </a:rPr>
              <a:t>ser hombres y mujeres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Dios. </a:t>
            </a:r>
          </a:p>
        </p:txBody>
      </p:sp>
    </p:spTree>
    <p:extLst>
      <p:ext uri="{BB962C8B-B14F-4D97-AF65-F5344CB8AC3E}">
        <p14:creationId xmlns:p14="http://schemas.microsoft.com/office/powerpoint/2010/main" val="18160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6" y="0"/>
            <a:ext cx="9170126" cy="73996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13908" y="2236763"/>
            <a:ext cx="24811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2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RODILLAS</a:t>
            </a:r>
            <a:endParaRPr lang="es-MX" sz="32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699"/>
            <a:ext cx="5500468" cy="61453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00468" y="707886"/>
            <a:ext cx="3643532" cy="280076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EL CONTRATO DEL DIEZMO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039" y="3638779"/>
            <a:ext cx="3226389" cy="30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523220"/>
          </a:xfrm>
          <a:prstGeom prst="rect">
            <a:avLst/>
          </a:prstGeom>
          <a:solidFill>
            <a:srgbClr val="CC66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#551 EMBAJADOR SOY DE MI REY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6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255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33622" y="2389347"/>
            <a:ext cx="3594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830997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Les invito a buscar en su Biblia 2 Corintios 5:17-20 (leer).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7328"/>
            <a:ext cx="9144001" cy="53767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65034" y="6211669"/>
            <a:ext cx="227896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69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PROPÓSITO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092505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APRENDER LAS CLAVES PARA SER BUENOS EMBAJADORES DE CRISTO  CON EL FIN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QUE NUESTRO SALVADOR Y SU  PUEBLO SEAN RECONOCIDOS  Y BIEN REPRESENTADOS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COMUNIDAD A TRAVÉS DE CADA MIEMBRO DE IGLESIA.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2"/>
            <a:ext cx="9144000" cy="44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" y="4724647"/>
            <a:ext cx="91439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Cierta vez el director de Libertad Religiosa de la Conferencia General de nuestra Iglesia caminaba con una Ministro de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Gobierno y le dijo: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- “Yo conozco al embajador que está en Washington. Me reuní con él varias veces.”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su cara vio algunas reacciones negativas. ¿Por qué? Ella le dijo: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- Sí, él es un hombre bueno, pero nos gustaría que fuera más visible.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0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865" cy="51476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28135" y="4051495"/>
            <a:ext cx="91439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14068" y="4356237"/>
            <a:ext cx="91299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 bueno es importante, pero no es suficiente.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Su gobierno quería que él fuera más visible, lo que significa darle más visibilidad a su país. </a:t>
            </a:r>
          </a:p>
        </p:txBody>
      </p:sp>
    </p:spTree>
    <p:extLst>
      <p:ext uri="{BB962C8B-B14F-4D97-AF65-F5344CB8AC3E}">
        <p14:creationId xmlns:p14="http://schemas.microsoft.com/office/powerpoint/2010/main" val="30032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cielo nos ha llamado a ser “embajadores en nombre de Cristo” para animar a cada persona a reconciliarse con Dios.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igual </a:t>
            </a:r>
            <a:r>
              <a:rPr lang="es-MX" sz="2400" b="1" dirty="0">
                <a:latin typeface="Arial Black" panose="020B0A04020102020204" pitchFamily="34" charset="0"/>
              </a:rPr>
              <a:t>que todos los embajadores, el Embajador de la Iglesia tiene la misma RESPONSABILIDAD y MISIÓN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921305" y="211015"/>
            <a:ext cx="2222695" cy="37982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84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1895</Words>
  <Application>Microsoft Office PowerPoint</Application>
  <PresentationFormat>Presentación en pantalla (4:3)</PresentationFormat>
  <Paragraphs>144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47</cp:revision>
  <dcterms:created xsi:type="dcterms:W3CDTF">2023-01-12T16:26:16Z</dcterms:created>
  <dcterms:modified xsi:type="dcterms:W3CDTF">2023-01-12T21:26:49Z</dcterms:modified>
</cp:coreProperties>
</file>