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9" r:id="rId5"/>
    <p:sldId id="270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4" r:id="rId27"/>
    <p:sldId id="285" r:id="rId28"/>
    <p:sldId id="286" r:id="rId29"/>
    <p:sldId id="281" r:id="rId30"/>
    <p:sldId id="282" r:id="rId31"/>
    <p:sldId id="280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04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75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753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299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89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93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13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525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05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24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11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DF8C4-FA44-4866-A4C8-A97E91D48774}" type="datetimeFigureOut">
              <a:rPr lang="es-MX" smtClean="0"/>
              <a:t>15/11/2022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9E7C-9B29-4D78-9421-E056DC9A3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05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TESTAMENTO DE DIOS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1" y="5766619"/>
            <a:ext cx="1091381" cy="10913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93722" y="5722373"/>
            <a:ext cx="9232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9144000" cy="50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930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Generalmente es un documento escrito y notariado por personas sin interés en el patrimonio.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25823" cy="54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nombra a un albacea o ejecutor, que debe determinar cómo se hará cumplir </a:t>
            </a:r>
            <a:r>
              <a:rPr lang="es-MX" sz="2800" b="1" dirty="0" smtClean="0">
                <a:latin typeface="Arial Black" panose="020B0A04020102020204" pitchFamily="34" charset="0"/>
              </a:rPr>
              <a:t>la voluntad </a:t>
            </a:r>
            <a:r>
              <a:rPr lang="es-MX" sz="2800" b="1" dirty="0">
                <a:latin typeface="Arial Black" panose="020B0A04020102020204" pitchFamily="34" charset="0"/>
              </a:rPr>
              <a:t>del </a:t>
            </a:r>
            <a:r>
              <a:rPr lang="es-MX" sz="2800" b="1" dirty="0" smtClean="0">
                <a:latin typeface="Arial Black" panose="020B0A04020102020204" pitchFamily="34" charset="0"/>
              </a:rPr>
              <a:t>finado.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706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testamento nombra a los herederos y da instrucciones sobre quién recibirá qué parte </a:t>
            </a:r>
            <a:r>
              <a:rPr lang="es-MX" sz="2800" b="1" dirty="0" smtClean="0">
                <a:latin typeface="Arial Black" panose="020B0A04020102020204" pitchFamily="34" charset="0"/>
              </a:rPr>
              <a:t>del patrimonio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#262 “TAL COMO SOY”.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JESÚS ES NUESTRO ALBACEA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35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Ilustración: Un testamento puede nombrar a una “organización benéfica dedicada y efectiva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salvar a los patos”. El albacea debe decidir qué organización u organizaciones se ajustan mejor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esa descripción.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42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976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al manifestar su voluntad dijo: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todos cuyas vidas están en conformidad con la </a:t>
            </a:r>
            <a:r>
              <a:rPr lang="es-MX" sz="2800" b="1" dirty="0" smtClean="0">
                <a:latin typeface="Arial Black" panose="020B0A04020102020204" pitchFamily="34" charset="0"/>
              </a:rPr>
              <a:t>enseñanza de </a:t>
            </a:r>
            <a:r>
              <a:rPr lang="es-MX" sz="2800" b="1" dirty="0">
                <a:latin typeface="Arial Black" panose="020B0A04020102020204" pitchFamily="34" charset="0"/>
              </a:rPr>
              <a:t>Jesucristo son herederos”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1" y="103238"/>
            <a:ext cx="5803052" cy="531499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13755" y="3628105"/>
            <a:ext cx="280219" cy="360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63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Algunas veces el mismo testamento declara quién será excluido de la herencia por </a:t>
            </a:r>
            <a:r>
              <a:rPr lang="es-MX" sz="2400" b="1" dirty="0" smtClean="0">
                <a:latin typeface="Arial Black" panose="020B0A04020102020204" pitchFamily="34" charset="0"/>
              </a:rPr>
              <a:t>algún motivo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45759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1 </a:t>
            </a:r>
            <a:r>
              <a:rPr lang="es-MX" sz="2000" b="1" dirty="0" smtClean="0">
                <a:latin typeface="Arial Black" panose="020B0A04020102020204" pitchFamily="34" charset="0"/>
              </a:rPr>
              <a:t>Corintios </a:t>
            </a:r>
            <a:r>
              <a:rPr lang="es-MX" sz="2000" b="1" dirty="0">
                <a:latin typeface="Arial Black" panose="020B0A04020102020204" pitchFamily="34" charset="0"/>
              </a:rPr>
              <a:t>6: 9-10 “¿No sabes que los malvados no heredarán el reino de Dios? No se dejen engañar: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 los inmorales ni los idólatras, ni los adúlteros, ni las prostitutas, ni los </a:t>
            </a:r>
            <a:r>
              <a:rPr lang="es-MX" sz="2000" b="1" dirty="0" smtClean="0">
                <a:latin typeface="Arial Black" panose="020B0A04020102020204" pitchFamily="34" charset="0"/>
              </a:rPr>
              <a:t>delincuentes, ni los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homosexuales, ni los ladrones, ni los avaros, ni los borrachos, ni los calumniadores ni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estafadores heredarán el reino de Dios”.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35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MEJORAMIENTO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0907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COMPROMISO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30" y="1231106"/>
            <a:ext cx="6051643" cy="497796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231106"/>
            <a:ext cx="1619830" cy="49779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671474" y="1231106"/>
            <a:ext cx="1472526" cy="49779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57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38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Proverbios 3:9,10 dice: “Honra a Jehová con tus bienes. Y con las primicias de todos tus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frutos; y serán llenos tus graneros con abundancia,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tus lagares rebosarán de mosto”.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7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#325 “NO PUEDE EL MUNDO SER MI HOGAR”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7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1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#</a:t>
            </a:r>
            <a:r>
              <a:rPr lang="es-MX" sz="2800" b="1" dirty="0">
                <a:latin typeface="Arial Black" panose="020B0A04020102020204" pitchFamily="34" charset="0"/>
              </a:rPr>
              <a:t>59 “Mirad qué amor</a:t>
            </a:r>
            <a:r>
              <a:rPr lang="es-MX" sz="2800" b="1" dirty="0" smtClean="0">
                <a:latin typeface="Arial Black" panose="020B0A04020102020204" pitchFamily="34" charset="0"/>
              </a:rPr>
              <a:t>”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</a:t>
            </a:r>
            <a:r>
              <a:rPr lang="es-MX" sz="2800" b="1" dirty="0">
                <a:latin typeface="Arial Black" panose="020B0A04020102020204" pitchFamily="34" charset="0"/>
              </a:rPr>
              <a:t>64 </a:t>
            </a:r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Yo canto el </a:t>
            </a:r>
            <a:r>
              <a:rPr lang="es-MX" sz="2800" b="1" dirty="0" smtClean="0">
                <a:latin typeface="Arial Black" panose="020B0A04020102020204" pitchFamily="34" charset="0"/>
              </a:rPr>
              <a:t>poder de Dios”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67797" cy="53191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25380" y="2231379"/>
            <a:ext cx="25170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HIMNO # 55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849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“Solamente hay dos lugares en el mundo donde podemos colocar nuestros tesoros: En el </a:t>
            </a:r>
            <a:r>
              <a:rPr lang="es-MX" sz="2000" b="1" dirty="0" smtClean="0">
                <a:latin typeface="Arial Black" panose="020B0A04020102020204" pitchFamily="34" charset="0"/>
              </a:rPr>
              <a:t>almacén de </a:t>
            </a:r>
            <a:r>
              <a:rPr lang="es-MX" sz="2000" b="1" dirty="0">
                <a:latin typeface="Arial Black" panose="020B0A04020102020204" pitchFamily="34" charset="0"/>
              </a:rPr>
              <a:t>Dios o en el de Satanás. Todo aquello que no se dedica al servicio de Dios, se considera </a:t>
            </a:r>
            <a:r>
              <a:rPr lang="es-MX" sz="2000" b="1" dirty="0" smtClean="0">
                <a:latin typeface="Arial Black" panose="020B0A04020102020204" pitchFamily="34" charset="0"/>
              </a:rPr>
              <a:t>como dedicado </a:t>
            </a:r>
            <a:r>
              <a:rPr lang="es-MX" sz="2000" b="1" dirty="0">
                <a:latin typeface="Arial Black" panose="020B0A04020102020204" pitchFamily="34" charset="0"/>
              </a:rPr>
              <a:t>a Satanás y ayuda a fortalecer su causa”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Testimonios para la Iglesia, Vol. 6, p. 448,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versión en inglés).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70206" y="581316"/>
            <a:ext cx="417379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iglesia ha hecho muy poco para educar a sus miembros sobre el significativo papel que juega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su testamento tanto para su vida eterna como para el éxito de la iglesia </a:t>
            </a:r>
            <a:r>
              <a:rPr lang="es-MX" sz="3200" b="1" dirty="0" smtClean="0">
                <a:latin typeface="Arial Black" panose="020B0A04020102020204" pitchFamily="34" charset="0"/>
              </a:rPr>
              <a:t>misma.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70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2736" y="446014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</a:t>
            </a:r>
            <a:r>
              <a:rPr lang="es-MX" sz="2800" b="1" dirty="0" smtClean="0">
                <a:latin typeface="Arial Black" panose="020B0A04020102020204" pitchFamily="34" charset="0"/>
              </a:rPr>
              <a:t>Algunos testamentos </a:t>
            </a:r>
            <a:r>
              <a:rPr lang="es-MX" sz="2800" b="1" dirty="0">
                <a:latin typeface="Arial Black" panose="020B0A04020102020204" pitchFamily="34" charset="0"/>
              </a:rPr>
              <a:t>se hacen de manera tan precaria que no resisten la prueba de la ley, así se </a:t>
            </a:r>
            <a:r>
              <a:rPr lang="es-MX" sz="2800" b="1" dirty="0" smtClean="0">
                <a:latin typeface="Arial Black" panose="020B0A04020102020204" pitchFamily="34" charset="0"/>
              </a:rPr>
              <a:t>han perdido </a:t>
            </a:r>
            <a:r>
              <a:rPr lang="es-MX" sz="2800" b="1" dirty="0">
                <a:latin typeface="Arial Black" panose="020B0A04020102020204" pitchFamily="34" charset="0"/>
              </a:rPr>
              <a:t>para la causa miles de pesos”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>
                <a:latin typeface="Arial Black" panose="020B0A04020102020204" pitchFamily="34" charset="0"/>
              </a:rPr>
              <a:t>Consejos sobre Mayordomía cristiana </a:t>
            </a:r>
            <a:r>
              <a:rPr lang="es-MX" sz="2800" b="1" dirty="0" smtClean="0">
                <a:latin typeface="Arial Black" panose="020B0A04020102020204" pitchFamily="34" charset="0"/>
              </a:rPr>
              <a:t>p.337</a:t>
            </a:r>
            <a:r>
              <a:rPr lang="es-MX" sz="28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748980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TERMINAR ESTE PROGRAMA ESPECIAL DEL DÍA DE LOS SERVICIOS FIDUCIARIOS: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1385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El Señor Jesucristo aparecerá en cualquier momento en las nubes de los cielos. </a:t>
            </a:r>
            <a:r>
              <a:rPr lang="es-MX" sz="2400" b="1" dirty="0">
                <a:latin typeface="Arial Black" panose="020B0A04020102020204" pitchFamily="34" charset="0"/>
              </a:rPr>
              <a:t>Abrirá su registro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leerá los nombres de aquellos que han cumplido los términos de la voluntad de Dios.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14" y="1415771"/>
            <a:ext cx="4471372" cy="36675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1415771"/>
            <a:ext cx="2336313" cy="36675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807687" y="1415771"/>
            <a:ext cx="2336313" cy="36675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9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985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Quienes no </a:t>
            </a:r>
            <a:r>
              <a:rPr lang="es-MX" sz="3200" b="1" dirty="0">
                <a:latin typeface="Arial Black" panose="020B0A04020102020204" pitchFamily="34" charset="0"/>
              </a:rPr>
              <a:t>hayan sido escritos en el testamento serán removidos de la presencia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670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aquellos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hemos estado esperando a Cristo, recibiremos una herencia eterna que no tiene </a:t>
            </a:r>
            <a:r>
              <a:rPr lang="es-MX" sz="2800" b="1" dirty="0" smtClean="0">
                <a:latin typeface="Arial Black" panose="020B0A04020102020204" pitchFamily="34" charset="0"/>
              </a:rPr>
              <a:t>comparación con </a:t>
            </a:r>
            <a:r>
              <a:rPr lang="es-MX" sz="2800" b="1" dirty="0">
                <a:latin typeface="Arial Black" panose="020B0A04020102020204" pitchFamily="34" charset="0"/>
              </a:rPr>
              <a:t>las riquezas terrenales.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64794"/>
            <a:ext cx="33183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“Al disponer de su propiedad... para su familia, asegúrese de no olvidar la causa de Dios”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(Consejos sobre Mayordomía cristiana</a:t>
            </a:r>
            <a:r>
              <a:rPr lang="es-MX" sz="28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p. 328).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86" y="0"/>
            <a:ext cx="582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 LECCIÓN # 8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220928" y="707885"/>
            <a:ext cx="3923072" cy="2862322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</a:t>
            </a:r>
            <a:r>
              <a:rPr lang="es-MX" sz="3600" b="1" dirty="0">
                <a:latin typeface="Arial Black" panose="020B0A04020102020204" pitchFamily="34" charset="0"/>
              </a:rPr>
              <a:t>ESPERANZA DEL NUEVO </a:t>
            </a:r>
            <a:r>
              <a:rPr lang="es-MX" sz="3600" b="1" dirty="0" smtClean="0">
                <a:latin typeface="Arial Black" panose="020B0A04020102020204" pitchFamily="34" charset="0"/>
              </a:rPr>
              <a:t>TESTAMENTO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4"/>
            <a:ext cx="5220929" cy="61505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28" y="2978484"/>
            <a:ext cx="3923072" cy="38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58479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#160 “VIENE OTRA VEZ NUESTRO SALVADOR”.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26" y="1114322"/>
            <a:ext cx="4135448" cy="57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849" y="646330"/>
            <a:ext cx="4530301" cy="63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3107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 Timoteo 5:8 “Porque si alguno no provee para los suyos, y mayormente para los de su </a:t>
            </a:r>
            <a:r>
              <a:rPr lang="es-MX" sz="2800" b="1" dirty="0" smtClean="0">
                <a:latin typeface="Arial Black" panose="020B0A04020102020204" pitchFamily="34" charset="0"/>
              </a:rPr>
              <a:t>casa, ha </a:t>
            </a:r>
            <a:r>
              <a:rPr lang="es-MX" sz="2800" b="1" dirty="0">
                <a:latin typeface="Arial Black" panose="020B0A04020102020204" pitchFamily="34" charset="0"/>
              </a:rPr>
              <a:t>negado la fe, y es peor que un incrédulo”.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3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646330"/>
            <a:ext cx="5715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9"/>
            <a:ext cx="1714500" cy="6211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29500" y="646328"/>
            <a:ext cx="1714500" cy="6211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617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331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Concientizar a la hermandad; que es importante elaborar un testamento que abarque nuestros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bienes, a fin de no dejar problemas legales a nuestros seres queridos.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56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última voluntad y testamento de Dios se escribió hace miles de años en una colección de libros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llamamos el Antiguo y Nuevo Testamento;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conjunto, se llaman la Biblia.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5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59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este </a:t>
            </a:r>
            <a:r>
              <a:rPr lang="es-MX" sz="2400" b="1" dirty="0" smtClean="0">
                <a:latin typeface="Arial Black" panose="020B0A04020102020204" pitchFamily="34" charset="0"/>
              </a:rPr>
              <a:t>libro, puedes </a:t>
            </a:r>
            <a:r>
              <a:rPr lang="es-MX" sz="2400" b="1" dirty="0">
                <a:latin typeface="Arial Black" panose="020B0A04020102020204" pitchFamily="34" charset="0"/>
              </a:rPr>
              <a:t>aprender sobre la voluntad de Dios, aprendes quién es Él y cómo amarlo.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 mañana aprenderemos </a:t>
            </a:r>
            <a:r>
              <a:rPr lang="es-MX" sz="2400" b="1" dirty="0">
                <a:latin typeface="Arial Black" panose="020B0A04020102020204" pitchFamily="34" charset="0"/>
              </a:rPr>
              <a:t>algo relacionado con los testamentos y a la vez sabremos que Dios nuestro </a:t>
            </a:r>
            <a:r>
              <a:rPr lang="es-MX" sz="2400" b="1" dirty="0" smtClean="0">
                <a:latin typeface="Arial Black" panose="020B0A04020102020204" pitchFamily="34" charset="0"/>
              </a:rPr>
              <a:t>Señor, también </a:t>
            </a:r>
            <a:r>
              <a:rPr lang="es-MX" sz="2400" b="1" dirty="0">
                <a:latin typeface="Arial Black" panose="020B0A04020102020204" pitchFamily="34" charset="0"/>
              </a:rPr>
              <a:t>tiene elaborado ya desde hace mucho tiempo, su testamento.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382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testamento es la declaración de cómo se deben distribuir las pertenencias de una persona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morir, a sus familiares o a las personas que él designe.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764</Words>
  <Application>Microsoft Office PowerPoint</Application>
  <PresentationFormat>Presentación en pantalla (4:3)</PresentationFormat>
  <Paragraphs>70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2022-11-15T17:24:19Z</dcterms:created>
  <dcterms:modified xsi:type="dcterms:W3CDTF">2022-11-16T00:39:21Z</dcterms:modified>
</cp:coreProperties>
</file>