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57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4" r:id="rId26"/>
    <p:sldId id="285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6845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381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152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410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63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651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287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767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354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075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310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8E27E-FD38-440C-A011-AB7378BAD92B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D96D9-1DA6-4F28-B7DA-376EAD8FFE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013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CÓMO ESTUDIAR LA BIBLIA SEGÚN LOS HERMANOS DE BEREA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0" y="5758016"/>
            <a:ext cx="1099984" cy="109998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48581" y="5780782"/>
            <a:ext cx="9302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107"/>
            <a:ext cx="9144000" cy="482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130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SILAS</a:t>
            </a:r>
            <a:r>
              <a:rPr lang="es-MX" sz="2400" b="1" dirty="0" smtClean="0">
                <a:latin typeface="Arial Black" panose="020B0A04020102020204" pitchFamily="34" charset="0"/>
              </a:rPr>
              <a:t>: Y no solamente los judíos, Pablo, también un gran número de griegos piadosos y mujeres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nobles.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24336" cy="55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PABLO</a:t>
            </a:r>
            <a:r>
              <a:rPr lang="es-MX" sz="2000" b="1" dirty="0" smtClean="0">
                <a:latin typeface="Arial Black" panose="020B0A04020102020204" pitchFamily="34" charset="0"/>
              </a:rPr>
              <a:t>: Pero, de la noche a la mañana, las cosas se complicaron y tuvimos que salir de ese lugar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prácticamente corridos. Sin embargo, recuerdo con mucha alegría y gratitud los cuidados de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nuestro buen Dios. Por eso, que te parece mi amigo </a:t>
            </a:r>
            <a:r>
              <a:rPr lang="es-MX" sz="2000" b="1" dirty="0" err="1" smtClean="0">
                <a:latin typeface="Arial Black" panose="020B0A04020102020204" pitchFamily="34" charset="0"/>
              </a:rPr>
              <a:t>Silas</a:t>
            </a:r>
            <a:r>
              <a:rPr lang="es-MX" sz="2000" b="1" dirty="0" smtClean="0">
                <a:latin typeface="Arial Black" panose="020B0A04020102020204" pitchFamily="34" charset="0"/>
              </a:rPr>
              <a:t>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cantamos junto a nuestros hermanos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himno #204 “Oh, contádmelas otra vez”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6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1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09108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SILAS</a:t>
            </a:r>
            <a:r>
              <a:rPr lang="es-MX" sz="2800" b="1" dirty="0" smtClean="0">
                <a:latin typeface="Arial Black" panose="020B0A04020102020204" pitchFamily="34" charset="0"/>
              </a:rPr>
              <a:t>: Después de aquella agitada noche de persecución el Señor hizo provisión para llegar a </a:t>
            </a:r>
            <a:r>
              <a:rPr lang="es-MX" sz="2800" b="1" dirty="0" err="1" smtClean="0">
                <a:latin typeface="Arial Black" panose="020B0A04020102020204" pitchFamily="34" charset="0"/>
              </a:rPr>
              <a:t>Berea</a:t>
            </a:r>
            <a:r>
              <a:rPr lang="es-MX" sz="2800" b="1" dirty="0" smtClean="0">
                <a:latin typeface="Arial Black" panose="020B0A04020102020204" pitchFamily="34" charset="0"/>
              </a:rPr>
              <a:t> y ahí vimos también las maravillas de Dios.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09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PABLO</a:t>
            </a:r>
            <a:r>
              <a:rPr lang="es-MX" sz="2400" b="1" dirty="0" smtClean="0">
                <a:latin typeface="Arial Black" panose="020B0A04020102020204" pitchFamily="34" charset="0"/>
              </a:rPr>
              <a:t>: Cómo olvidar a nuestros queridos hermanos de </a:t>
            </a:r>
            <a:r>
              <a:rPr lang="es-MX" sz="2400" b="1" dirty="0" err="1" smtClean="0">
                <a:latin typeface="Arial Black" panose="020B0A04020102020204" pitchFamily="34" charset="0"/>
              </a:rPr>
              <a:t>Berea</a:t>
            </a:r>
            <a:r>
              <a:rPr lang="es-MX" sz="2400" b="1" dirty="0" smtClean="0">
                <a:latin typeface="Arial Black" panose="020B0A04020102020204" pitchFamily="34" charset="0"/>
              </a:rPr>
              <a:t>, si su testimonio nos enseña tres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principios que nos ayudan a mejorar nuestro estudio de las Escrituras, pero qué les parece si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 los cuentan ellos mismos.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2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3915"/>
            <a:ext cx="357987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BEREANO 1</a:t>
            </a:r>
            <a:r>
              <a:rPr lang="es-MX" sz="2000" b="1" dirty="0" smtClean="0">
                <a:latin typeface="Arial Black" panose="020B0A04020102020204" pitchFamily="34" charset="0"/>
              </a:rPr>
              <a:t>: ¡Hola mis apreciados! Sin duda el Señor llevó a estos santos hombres de Dios a </a:t>
            </a:r>
            <a:r>
              <a:rPr lang="es-MX" sz="2000" b="1" dirty="0" err="1" smtClean="0">
                <a:latin typeface="Arial Black" panose="020B0A04020102020204" pitchFamily="34" charset="0"/>
              </a:rPr>
              <a:t>Berea</a:t>
            </a:r>
            <a:r>
              <a:rPr lang="es-MX" sz="2000" b="1" dirty="0" smtClean="0">
                <a:latin typeface="Arial Black" panose="020B0A04020102020204" pitchFamily="34" charset="0"/>
              </a:rPr>
              <a:t>, quienes nos instruyeron en una mejor comprensión de las Escrituras, pero antes de que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les compartamos unos principios que nos ayudaron a la hora de estudiar la Palabra de Dios con Pablo, qué les parece si nos arrodillamos y oramos como se debe hacer antes de estudiar las Escrituras.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877" y="2716"/>
            <a:ext cx="5564123" cy="685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973097"/>
            <a:ext cx="9144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RELACIÓN DEL DISCÍPULO CON EL EVANGELIO,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¿CUÁL ES SU IMPORTANCIA EN NUESTROS DÍAS?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48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279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BEREANO 1</a:t>
            </a:r>
            <a:r>
              <a:rPr lang="es-MX" sz="2000" b="1" dirty="0" smtClean="0">
                <a:latin typeface="Arial Black" panose="020B0A04020102020204" pitchFamily="34" charset="0"/>
              </a:rPr>
              <a:t>: El primer principio que quiero compartirles 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“Una actitud noble”. Estudiar las Escrituras con una actitud noble nos permitirá escuchar la voz de Dios. Nuestra mente estará abierta a recibir las grandes lecciones de nuestro Salvador para nuestras vidas.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#205 “DADME LA BIBLIA”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64250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500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BEREANO 2</a:t>
            </a:r>
            <a:r>
              <a:rPr lang="es-MX" sz="2000" b="1" dirty="0" smtClean="0">
                <a:latin typeface="Arial Black" panose="020B0A04020102020204" pitchFamily="34" charset="0"/>
              </a:rPr>
              <a:t>: Después de haber escuchado a mi hermano con el primer principio, déjenme compartirles el segundo principio,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es “Estudiar con anhelo”. Cuando Pablo llegó a </a:t>
            </a:r>
            <a:r>
              <a:rPr lang="es-MX" sz="2000" b="1" dirty="0" err="1" smtClean="0">
                <a:latin typeface="Arial Black" panose="020B0A04020102020204" pitchFamily="34" charset="0"/>
              </a:rPr>
              <a:t>Berea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y comenzó a pregonar el evangelio recibimos la palabra con solicitud y el deseo intenso de más conocimiento.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8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830997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#209 “La Biblia nos habla de Cristo”,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#208 “¡Santa Biblia!”, #207 “Dios nos habla”.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771"/>
            <a:ext cx="9144000" cy="54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230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dejamos nuestro corazón abierto a las grandes verdades de la Palabra, nos sentiremos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motivados a seguir aprendiendo con anhelo de aquel que nos llamó de las tinieblas a su luz admirable.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03" y="0"/>
            <a:ext cx="6916994" cy="50900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0"/>
            <a:ext cx="1113502" cy="5090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8030497" y="0"/>
            <a:ext cx="1113503" cy="5090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176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396" y="4675239"/>
            <a:ext cx="9144792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806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BEREANO 3</a:t>
            </a:r>
            <a:r>
              <a:rPr lang="es-MX" sz="2400" b="1" dirty="0" smtClean="0">
                <a:latin typeface="Arial Black" panose="020B0A04020102020204" pitchFamily="34" charset="0"/>
              </a:rPr>
              <a:t>: “Permítanme compartir el último principio que es “Escudriñar las Escrituras todos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días”. La palabra escudriñad se refiere a la acción de investigar y examinar.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Una vez que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escudriñemos las Escrituras podremos darnos cuenta de que todo lo que está escrito en ella 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verdad y seguirla tal como la encontramos, haciendo de este principio una acción constante,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como nosotros lo hacíamos TODOS LOS DÍAS.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16" y="0"/>
            <a:ext cx="8005528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PABLO</a:t>
            </a:r>
            <a:r>
              <a:rPr lang="es-MX" sz="2400" b="1" dirty="0" smtClean="0">
                <a:latin typeface="Arial Black" panose="020B0A04020102020204" pitchFamily="34" charset="0"/>
              </a:rPr>
              <a:t>: Como resultado de una búsqueda diligente y diaria de las Escrituras, muchos creyeron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mensaje del Evangelio en </a:t>
            </a:r>
            <a:r>
              <a:rPr lang="es-MX" sz="2400" b="1" dirty="0" err="1" smtClean="0">
                <a:latin typeface="Arial Black" panose="020B0A04020102020204" pitchFamily="34" charset="0"/>
              </a:rPr>
              <a:t>Berea</a:t>
            </a:r>
            <a:r>
              <a:rPr lang="es-MX" sz="2400" b="1" dirty="0" smtClean="0">
                <a:latin typeface="Arial Black" panose="020B0A04020102020204" pitchFamily="34" charset="0"/>
              </a:rPr>
              <a:t>. La Biblia aún continúa produciendo convicción y conversión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aquellos que con sinceridad buscan la verdad en sus páginas.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28954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6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169856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69856" y="707885"/>
            <a:ext cx="3974144" cy="34778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ÉL MURIÓ POR NOSOTROS</a:t>
            </a:r>
          </a:p>
          <a:p>
            <a:pPr algn="ctr"/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55" y="4185759"/>
            <a:ext cx="3974145" cy="270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47884" y="92914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#208 “¡SANTA BIBLIA!”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33" y="1107995"/>
            <a:ext cx="5753533" cy="575353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" y="1107995"/>
            <a:ext cx="1695232" cy="57535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448766" y="1095112"/>
            <a:ext cx="1695234" cy="61315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47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73067" cy="685800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345955" y="2197510"/>
            <a:ext cx="3120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6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1304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PABLO</a:t>
            </a:r>
            <a:r>
              <a:rPr lang="es-MX" sz="2400" b="1" dirty="0" smtClean="0">
                <a:latin typeface="Arial Black" panose="020B0A04020102020204" pitchFamily="34" charset="0"/>
              </a:rPr>
              <a:t>: Buenos días mis queridos hermanos de la iglesia de ___________, mi amigo </a:t>
            </a:r>
            <a:r>
              <a:rPr lang="es-MX" sz="2400" b="1" dirty="0" err="1" smtClean="0">
                <a:latin typeface="Arial Black" panose="020B0A04020102020204" pitchFamily="34" charset="0"/>
              </a:rPr>
              <a:t>Silas</a:t>
            </a:r>
            <a:r>
              <a:rPr lang="es-MX" sz="2400" b="1" dirty="0" smtClean="0">
                <a:latin typeface="Arial Black" panose="020B0A04020102020204" pitchFamily="34" charset="0"/>
              </a:rPr>
              <a:t> y yo estamos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muy contentos de poder visitarles aquí en su iglesia.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BIENVENIDA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41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56627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PABLO</a:t>
            </a:r>
            <a:r>
              <a:rPr lang="es-MX" sz="2400" b="1" dirty="0" smtClean="0">
                <a:latin typeface="Arial Black" panose="020B0A04020102020204" pitchFamily="34" charset="0"/>
              </a:rPr>
              <a:t>: Pero, ¿qué te parece si antes de contarles pedimos la bendición de nuestros Dios como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nuestros viajes? (Pablo ora)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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49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2779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Conocer tres principios de estudio y comprensión de las Sagradas Escrituras, a través de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experiencia de los hermanos de </a:t>
            </a:r>
            <a:r>
              <a:rPr lang="es-MX" sz="2400" b="1" dirty="0" err="1" smtClean="0">
                <a:latin typeface="Arial Black" panose="020B0A04020102020204" pitchFamily="34" charset="0"/>
              </a:rPr>
              <a:t>Berea</a:t>
            </a:r>
            <a:r>
              <a:rPr lang="es-MX" sz="2400" b="1" dirty="0" smtClean="0">
                <a:latin typeface="Arial Black" panose="020B0A04020102020204" pitchFamily="34" charset="0"/>
              </a:rPr>
              <a:t>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50045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6477" y="4173793"/>
            <a:ext cx="2020529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BEREA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382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SILAS</a:t>
            </a:r>
            <a:r>
              <a:rPr lang="es-MX" sz="2400" b="1" dirty="0" smtClean="0">
                <a:latin typeface="Arial Black" panose="020B0A04020102020204" pitchFamily="34" charset="0"/>
              </a:rPr>
              <a:t>: Así es mi buen amigo, sin duda hay muchas cosas que compartir con nuestros hermanos,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lecciones importantes para nuestro crecimiento espiritual.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09013" cy="51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1807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SILAS</a:t>
            </a:r>
            <a:r>
              <a:rPr lang="es-MX" sz="2400" b="1" dirty="0" smtClean="0">
                <a:latin typeface="Arial Black" panose="020B0A04020102020204" pitchFamily="34" charset="0"/>
              </a:rPr>
              <a:t>: Sabes Pablo, una de las experiencias que me dejó marcado en nuestro viaje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misionero fue la que vivimos en Tesalónica.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¿La recuerdas?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6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2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PABLO</a:t>
            </a:r>
            <a:r>
              <a:rPr lang="es-MX" sz="2400" b="1" dirty="0" smtClean="0">
                <a:latin typeface="Arial Black" panose="020B0A04020102020204" pitchFamily="34" charset="0"/>
              </a:rPr>
              <a:t>: ¡Claro que sí!, el evangelio estaba siendo bien recibido por los judíos de Tesalónica, ya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había estado tres sábados con ellos declarando y exponiendo el mensaje de Dios.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muchos de ellos creyeron.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761</Words>
  <Application>Microsoft Office PowerPoint</Application>
  <PresentationFormat>Presentación en pantalla (4:3)</PresentationFormat>
  <Paragraphs>73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22</cp:revision>
  <dcterms:created xsi:type="dcterms:W3CDTF">2022-11-01T17:42:12Z</dcterms:created>
  <dcterms:modified xsi:type="dcterms:W3CDTF">2022-11-01T21:59:29Z</dcterms:modified>
</cp:coreProperties>
</file>