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6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84" r:id="rId22"/>
    <p:sldId id="277" r:id="rId23"/>
    <p:sldId id="278" r:id="rId24"/>
    <p:sldId id="279" r:id="rId25"/>
    <p:sldId id="281" r:id="rId26"/>
    <p:sldId id="280" r:id="rId27"/>
    <p:sldId id="282" r:id="rId28"/>
    <p:sldId id="283" r:id="rId2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DDA6-B66A-484E-A39F-CE86E0598637}" type="datetimeFigureOut">
              <a:rPr lang="es-MX" smtClean="0"/>
              <a:t>29/11/2022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356F-08C8-4750-9AF5-C720823B89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745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DDA6-B66A-484E-A39F-CE86E0598637}" type="datetimeFigureOut">
              <a:rPr lang="es-MX" smtClean="0"/>
              <a:t>29/11/2022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356F-08C8-4750-9AF5-C720823B89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5513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DDA6-B66A-484E-A39F-CE86E0598637}" type="datetimeFigureOut">
              <a:rPr lang="es-MX" smtClean="0"/>
              <a:t>29/11/2022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356F-08C8-4750-9AF5-C720823B89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9539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DDA6-B66A-484E-A39F-CE86E0598637}" type="datetimeFigureOut">
              <a:rPr lang="es-MX" smtClean="0"/>
              <a:t>29/11/2022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356F-08C8-4750-9AF5-C720823B89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192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DDA6-B66A-484E-A39F-CE86E0598637}" type="datetimeFigureOut">
              <a:rPr lang="es-MX" smtClean="0"/>
              <a:t>29/11/2022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356F-08C8-4750-9AF5-C720823B89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5069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DDA6-B66A-484E-A39F-CE86E0598637}" type="datetimeFigureOut">
              <a:rPr lang="es-MX" smtClean="0"/>
              <a:t>29/11/2022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356F-08C8-4750-9AF5-C720823B89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6874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DDA6-B66A-484E-A39F-CE86E0598637}" type="datetimeFigureOut">
              <a:rPr lang="es-MX" smtClean="0"/>
              <a:t>29/11/2022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356F-08C8-4750-9AF5-C720823B89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7431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DDA6-B66A-484E-A39F-CE86E0598637}" type="datetimeFigureOut">
              <a:rPr lang="es-MX" smtClean="0"/>
              <a:t>29/11/2022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356F-08C8-4750-9AF5-C720823B89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821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DDA6-B66A-484E-A39F-CE86E0598637}" type="datetimeFigureOut">
              <a:rPr lang="es-MX" smtClean="0"/>
              <a:t>29/11/2022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356F-08C8-4750-9AF5-C720823B89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312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DDA6-B66A-484E-A39F-CE86E0598637}" type="datetimeFigureOut">
              <a:rPr lang="es-MX" smtClean="0"/>
              <a:t>29/11/2022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356F-08C8-4750-9AF5-C720823B89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3527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DDA6-B66A-484E-A39F-CE86E0598637}" type="datetimeFigureOut">
              <a:rPr lang="es-MX" smtClean="0"/>
              <a:t>29/11/2022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D356F-08C8-4750-9AF5-C720823B89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2117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DDA6-B66A-484E-A39F-CE86E0598637}" type="datetimeFigureOut">
              <a:rPr lang="es-MX" smtClean="0"/>
              <a:t>29/11/2022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D356F-08C8-4750-9AF5-C720823B89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000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APOLOS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6" y="5597012"/>
            <a:ext cx="1099984" cy="109998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597012"/>
            <a:ext cx="10055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707885"/>
            <a:ext cx="5238750" cy="488912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0" y="707885"/>
            <a:ext cx="1952625" cy="4889127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191376" y="707885"/>
            <a:ext cx="1952624" cy="4889127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9911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1579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Sucedió que "llegó entonces a Éfeso un judío, llamado Apolos, natural de Alejandría, varón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elocuente, poderoso en las Escrituras." Había oído la predicación de Juan el Bautista, había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recibido el bautismo del arrepentimiento, y era un testigo viviente de que el trabajo del profeta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 había sido inútil.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9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9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2433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latin typeface="Arial Black" panose="020B0A04020102020204" pitchFamily="34" charset="0"/>
              </a:rPr>
              <a:t>APOLOS: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-132736" y="646331"/>
            <a:ext cx="39968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Apolos es el primero en ser mencionado como predicador cristiano, quien había venido a Éfeso (probablemente en el año 52-3), donde fue descrito como «ferviente en espíritu, habló y enseñó con exactitud las cosas relacionadas con Jesús, aunque sepa sólo el bautismo de Juan»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(Hechos 18:24-25)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076" y="1"/>
            <a:ext cx="5279923" cy="683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5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205 “DADME LA BIBLIA”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5"/>
            <a:ext cx="9144000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4804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PRISCILA Y AQUILA: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29761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88239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Priscila y Aquila eran fabricantes de tiendas, nativos de Roma. Después de la persecución del pueblo judío bajo el emperador Claudio, se dirigieron a Grecia, donde se encontraron con el apóstol Pablo y fueron tutores del dinámico evangelista Apolos.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40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400" b="1" dirty="0" smtClean="0">
                <a:latin typeface="Arial Black" panose="020B0A04020102020204" pitchFamily="34" charset="0"/>
              </a:rPr>
              <a:t> </a:t>
            </a:r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69439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04"/>
            <a:ext cx="9144000" cy="5626896"/>
          </a:xfrm>
          <a:prstGeom prst="rect">
            <a:avLst/>
          </a:prstGeom>
          <a:solidFill>
            <a:srgbClr val="FFCC00"/>
          </a:solidFill>
        </p:spPr>
      </p:pic>
      <p:sp>
        <p:nvSpPr>
          <p:cNvPr id="6" name="Rectángulo 5"/>
          <p:cNvSpPr/>
          <p:nvPr/>
        </p:nvSpPr>
        <p:spPr>
          <a:xfrm>
            <a:off x="4291781" y="4973701"/>
            <a:ext cx="4852219" cy="1754326"/>
          </a:xfrm>
          <a:prstGeom prst="rect">
            <a:avLst/>
          </a:prstGeom>
          <a:solidFill>
            <a:srgbClr val="FFCC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LOS PUNTOS FUERTES DE LA IGLESIA ADVENTISTA EN LA </a:t>
            </a:r>
            <a:r>
              <a:rPr lang="es-MX" sz="2400" b="1" dirty="0" smtClean="0">
                <a:latin typeface="Arial Black" panose="020B0A04020102020204" pitchFamily="34" charset="0"/>
              </a:rPr>
              <a:t>EVANGELIZACIÓN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1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6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1987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latin typeface="Arial Black" panose="020B0A04020102020204" pitchFamily="34" charset="0"/>
              </a:rPr>
              <a:t>CEFAS: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445734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err="1" smtClean="0">
                <a:latin typeface="Arial Black" panose="020B0A04020102020204" pitchFamily="34" charset="0"/>
              </a:rPr>
              <a:t>Cefas</a:t>
            </a:r>
            <a:r>
              <a:rPr lang="es-MX" sz="2400" b="1" dirty="0" smtClean="0">
                <a:latin typeface="Arial Black" panose="020B0A04020102020204" pitchFamily="34" charset="0"/>
              </a:rPr>
              <a:t> fue el nombre dado por Jesús a Pedro en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JUAN 1:42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Fue uno de los primeros seguidores de Jesucristo. Era un discípulo franco y ferviente, uno de los amigos más cercanos de Jesús, un apóstol y una “columna” de la iglesia (GÁLATAS 2:9)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787" y="48578"/>
            <a:ext cx="7156213" cy="443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4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498257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INFORME SECRETARIAL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64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32736"/>
            <a:ext cx="4018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JUAN BAUTISTA: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663" y="0"/>
            <a:ext cx="5125337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889332"/>
            <a:ext cx="40186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Hacia el año 28, Juan el Bautista comenzó a ser conocido públicamente como profeta; su actividad se desarrolló en el bajo valle del río Jordán, donde predicaba la «buena nueva» y administraba el bautismo en las aguas del río.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Fue el primo terrenal de Jesús y él fue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</a:t>
            </a:r>
            <a:r>
              <a:rPr lang="es-MX" sz="2400" b="1" dirty="0" smtClean="0">
                <a:latin typeface="Arial Black" panose="020B0A04020102020204" pitchFamily="34" charset="0"/>
              </a:rPr>
              <a:t>autizó a Jesús.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8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 ESPECIAL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#207 “DIOS NOS HABLA”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7994"/>
            <a:ext cx="9167113" cy="575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8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#205 “Dadme la Biblia”, #208 “¡Santa Biblia!”,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#207 “Dios nos habla”.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67" y="1415772"/>
            <a:ext cx="6725265" cy="544222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" y="1415772"/>
            <a:ext cx="1209366" cy="544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934630" y="1415772"/>
            <a:ext cx="1209368" cy="544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7011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8994" y="4919008"/>
            <a:ext cx="90850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Sea nueva o sea antigua, la Biblia siempre será el alimento que nos sostiene y sostendrá en los momentos de mayor prueba para la iglesia.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Dios nos ayude a estudiarla, meditarla, memorizarla, vivirla y compartirla con otros.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0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1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807975" y="117693"/>
            <a:ext cx="433602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PABLO:  Llamado el «Apóstol de los gentiles», el «Apóstol de las naciones». ​ Fundador de comunidades cristianas, evangelizador en varios de los más importantes centros urbanos del Imperio romano tales como Antioquía, Corinto, Éfeso y Roma, y redactor de algunos de los primeros escritos canónicos cristianos —incluyendo el más antiguo conocido, la Primera epístola a los tesalonicenses—, Pablo constituye una personalidad de primer orden del cristianismo primitivo,​ y una de las figuras más influyentes en toda la historia del cristianismo.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3487"/>
            <a:ext cx="4807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2956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Nunca lo olvides, la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Biblia es quien da testimonio de nuestro Señor Jesucristo. La Guía de Estudio de la Biblia es una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buena herramienta para leer la Palabra de Dios.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2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6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6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073445" cy="61513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10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073445" y="707885"/>
            <a:ext cx="4070555" cy="34778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EL FUEGO DEL INFIERNO</a:t>
            </a:r>
          </a:p>
          <a:p>
            <a:pPr algn="ctr"/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445" y="4185760"/>
            <a:ext cx="4070555" cy="267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089896"/>
            <a:ext cx="38884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 informe de la Escritura respecto a Apolos es que "era instruido en el camino del Señor; y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ferviente de espíritu, hablaba y enseñaba diligentemente las cosas que son del Señor."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431" y="584774"/>
            <a:ext cx="5255569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8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HIMNO 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707886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208 “¡SANTA BIBLIA!”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 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9144000" cy="51914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899355"/>
            <a:ext cx="9144000" cy="9586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7770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8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5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4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00788" y="1637071"/>
            <a:ext cx="405848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54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54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RODILLAS</a:t>
            </a:r>
            <a:endParaRPr lang="es-MX" sz="54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12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662" y="-1"/>
            <a:ext cx="911833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3999" cy="687791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541055" y="3094286"/>
            <a:ext cx="5602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 TIMOTEO 3:15</a:t>
            </a:r>
            <a:endParaRPr lang="es-MX" sz="4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90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48047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Enfatizar la importancia de tener y estudiar la Biblia.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PRÓPÓSITO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019"/>
            <a:ext cx="9144000" cy="49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3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257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“Las Sagradas Escrituras, que abarcan el Antiguo y el Nuevo Testamento, constituyen la Palabra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 Dios escrita, transmitida por inspiración divina mediante santos hombres de Dios que hablaron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escribieron impulsados por el Espíritu Santo.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641"/>
            <a:ext cx="9144000" cy="42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3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907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Por medio de esta Palabra, Dios comunica a los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seres humanos el conocimiento necesario para alcanzar la salvación. Las Sagradas Escrituras son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infalible revelación de la voluntad divina.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3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833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Son la norma del carácter, el criterio para evaluar la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experiencia, la revelación autorizada de las doctrinas, y un registro fidedigno de los actos de Dios realizados en el curso de la historia.”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Creencias de los Adventistas del Séptimo Día, p. 11.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5833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440976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4081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717</Words>
  <Application>Microsoft Office PowerPoint</Application>
  <PresentationFormat>Presentación en pantalla (4:3)</PresentationFormat>
  <Paragraphs>65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25</cp:revision>
  <dcterms:created xsi:type="dcterms:W3CDTF">2022-11-29T17:54:20Z</dcterms:created>
  <dcterms:modified xsi:type="dcterms:W3CDTF">2022-11-30T00:28:16Z</dcterms:modified>
</cp:coreProperties>
</file>