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3" r:id="rId4"/>
    <p:sldId id="268" r:id="rId5"/>
    <p:sldId id="269" r:id="rId6"/>
    <p:sldId id="257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  <p:sldId id="285" r:id="rId28"/>
    <p:sldId id="283" r:id="rId29"/>
    <p:sldId id="287" r:id="rId30"/>
    <p:sldId id="281" r:id="rId31"/>
    <p:sldId id="282" r:id="rId32"/>
    <p:sldId id="286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9C26-CF64-41BF-9BE9-59461EC135E9}" type="datetimeFigureOut">
              <a:rPr lang="es-MX" smtClean="0"/>
              <a:t>26/10/2022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A7C09-1743-4362-A557-0980EB808F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7948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9C26-CF64-41BF-9BE9-59461EC135E9}" type="datetimeFigureOut">
              <a:rPr lang="es-MX" smtClean="0"/>
              <a:t>26/10/2022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A7C09-1743-4362-A557-0980EB808F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3569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9C26-CF64-41BF-9BE9-59461EC135E9}" type="datetimeFigureOut">
              <a:rPr lang="es-MX" smtClean="0"/>
              <a:t>26/10/2022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A7C09-1743-4362-A557-0980EB808F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5588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9C26-CF64-41BF-9BE9-59461EC135E9}" type="datetimeFigureOut">
              <a:rPr lang="es-MX" smtClean="0"/>
              <a:t>26/10/2022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A7C09-1743-4362-A557-0980EB808F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280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9C26-CF64-41BF-9BE9-59461EC135E9}" type="datetimeFigureOut">
              <a:rPr lang="es-MX" smtClean="0"/>
              <a:t>26/10/2022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A7C09-1743-4362-A557-0980EB808F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8991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9C26-CF64-41BF-9BE9-59461EC135E9}" type="datetimeFigureOut">
              <a:rPr lang="es-MX" smtClean="0"/>
              <a:t>26/10/2022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A7C09-1743-4362-A557-0980EB808F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162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9C26-CF64-41BF-9BE9-59461EC135E9}" type="datetimeFigureOut">
              <a:rPr lang="es-MX" smtClean="0"/>
              <a:t>26/10/2022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A7C09-1743-4362-A557-0980EB808F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6087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9C26-CF64-41BF-9BE9-59461EC135E9}" type="datetimeFigureOut">
              <a:rPr lang="es-MX" smtClean="0"/>
              <a:t>26/10/2022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A7C09-1743-4362-A557-0980EB808F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2232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9C26-CF64-41BF-9BE9-59461EC135E9}" type="datetimeFigureOut">
              <a:rPr lang="es-MX" smtClean="0"/>
              <a:t>26/10/2022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A7C09-1743-4362-A557-0980EB808F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879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9C26-CF64-41BF-9BE9-59461EC135E9}" type="datetimeFigureOut">
              <a:rPr lang="es-MX" smtClean="0"/>
              <a:t>26/10/2022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A7C09-1743-4362-A557-0980EB808F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0408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9C26-CF64-41BF-9BE9-59461EC135E9}" type="datetimeFigureOut">
              <a:rPr lang="es-MX" smtClean="0"/>
              <a:t>26/10/2022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A7C09-1743-4362-A557-0980EB808F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5137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69C26-CF64-41BF-9BE9-59461EC135E9}" type="datetimeFigureOut">
              <a:rPr lang="es-MX" smtClean="0"/>
              <a:t>26/10/2022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A7C09-1743-4362-A557-0980EB808F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168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EL ETÍOPE: “SIGUIÓ SU CAMINO GOZOSO”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8" y="5715000"/>
            <a:ext cx="1026242" cy="102624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5" y="5715000"/>
            <a:ext cx="114120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219"/>
            <a:ext cx="9144000" cy="515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9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928852" y="769381"/>
            <a:ext cx="32151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Hoy vamos a ver en nuestro programa, qué elementos espirituales se usaron para </a:t>
            </a:r>
            <a:r>
              <a:rPr lang="es-MX" sz="2800" b="1" dirty="0" smtClean="0">
                <a:latin typeface="Arial Black" panose="020B0A04020102020204" pitchFamily="34" charset="0"/>
              </a:rPr>
              <a:t>intensificar la </a:t>
            </a:r>
            <a:r>
              <a:rPr lang="es-MX" sz="2800" b="1" dirty="0">
                <a:latin typeface="Arial Black" panose="020B0A04020102020204" pitchFamily="34" charset="0"/>
              </a:rPr>
              <a:t>fe del etíope y </a:t>
            </a:r>
            <a:r>
              <a:rPr lang="es-MX" sz="2800" b="1" dirty="0" smtClean="0">
                <a:latin typeface="Arial Black" panose="020B0A04020102020204" pitchFamily="34" charset="0"/>
              </a:rPr>
              <a:t>pudiera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“seguir su camino gozoso”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28852" cy="680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0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150077" y="1166842"/>
            <a:ext cx="28611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En primer lugar, notamos la </a:t>
            </a:r>
            <a:r>
              <a:rPr lang="es-MX" sz="2800" b="1" dirty="0">
                <a:latin typeface="Arial Black" panose="020B0A04020102020204" pitchFamily="34" charset="0"/>
              </a:rPr>
              <a:t>intervención</a:t>
            </a:r>
            <a:r>
              <a:rPr lang="es-MX" sz="3200" b="1" dirty="0">
                <a:latin typeface="Arial Black" panose="020B0A04020102020204" pitchFamily="34" charset="0"/>
              </a:rPr>
              <a:t> de los ÁNGELES: </a:t>
            </a:r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</a:t>
            </a:r>
            <a:r>
              <a:rPr lang="es-MX" sz="3200" b="1" dirty="0">
                <a:latin typeface="Arial Black" panose="020B0A04020102020204" pitchFamily="34" charset="0"/>
              </a:rPr>
              <a:t>Un ángel habló a Felipe”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914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9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6318"/>
            <a:ext cx="9144000" cy="667733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5123820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“Hoy también los ángeles guiarán los pasos de aquellos obreros que consientan en que el Espíritu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Santo santifique sus lenguas y refine y ennoblezca sus corazones.</a:t>
            </a:r>
          </a:p>
        </p:txBody>
      </p:sp>
    </p:spTree>
    <p:extLst>
      <p:ext uri="{BB962C8B-B14F-4D97-AF65-F5344CB8AC3E}">
        <p14:creationId xmlns:p14="http://schemas.microsoft.com/office/powerpoint/2010/main" val="191701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7882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ángel enviado a Felipe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podría haber efectuado por sí mismo la obra en favor del etíope; pero no es tal el modo que Dios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tiene de obrar. Su plan es que los hombres trabajen en beneficio de sus prójimos” (EGW, </a:t>
            </a:r>
            <a:r>
              <a:rPr lang="es-MX" sz="2400" b="1" dirty="0" err="1" smtClean="0">
                <a:latin typeface="Arial Black" panose="020B0A04020102020204" pitchFamily="34" charset="0"/>
              </a:rPr>
              <a:t>HAp</a:t>
            </a:r>
            <a:r>
              <a:rPr lang="es-MX" sz="2400" b="1" dirty="0" smtClean="0">
                <a:latin typeface="Arial Black" panose="020B0A04020102020204" pitchFamily="34" charset="0"/>
              </a:rPr>
              <a:t>, 89</a:t>
            </a:r>
            <a:r>
              <a:rPr lang="es-MX" sz="2400" b="1" dirty="0">
                <a:latin typeface="Arial Black" panose="020B0A04020102020204" pitchFamily="34" charset="0"/>
              </a:rPr>
              <a:t>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46" y="252983"/>
            <a:ext cx="7903291" cy="44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4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#534 “En tu nombre comenzamos”.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445" y="1169549"/>
            <a:ext cx="5855110" cy="568845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1169549"/>
            <a:ext cx="1644445" cy="568845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7499555" y="1169549"/>
            <a:ext cx="1644445" cy="568845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7490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 </a:t>
            </a:r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769441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EVANGELISMO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-88828" y="6381586"/>
            <a:ext cx="9232828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RESPUESTA DE DIOS PARA UN MUNDO VUCA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105"/>
            <a:ext cx="9144000" cy="515048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0" y="1231106"/>
            <a:ext cx="91440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968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987846" y="776267"/>
            <a:ext cx="31561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“Volvía sentado en su carro, y leyendo al profeta Isaías” (Hechos 8:28).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Ya </a:t>
            </a:r>
            <a:r>
              <a:rPr lang="es-MX" sz="2400" b="1" dirty="0">
                <a:latin typeface="Arial Black" panose="020B0A04020102020204" pitchFamily="34" charset="0"/>
              </a:rPr>
              <a:t>notamos que el etíope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era una persona educada, pues, podía leer el rollo sagrado. Aunque, eso no sería suficiente, pues,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necesitaría la ayuda de Felipe.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878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14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907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Aunque no se menciona el canto en la historia del etíope, sin duda, el canto contribuye al gozo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del cristiano. ¿Qué les parece si alabamos al Señor en este momento?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ALABANZA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5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29"/>
            <a:ext cx="9144000" cy="632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7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“Y el Espíritu dijo a Felipe: Acércate y júntate a ese carro” (Hechos 8:29). Aquí aparece en la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historia del etíope la intervención del ESPÍRITU SANTO en la evangelización. Aunque estamos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viendo la intervención de otros actores, como los ángeles, o el instructor bíblico.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6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 282“ Brilla Jesús”, # 290“ Fuente de la vida eterna”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40"/>
            <a:ext cx="9139967" cy="581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6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3321"/>
            <a:ext cx="40005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“Los ángeles del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Señor asistían a este hombre que buscaba luz, y le atraían al Salvador. Por el ministerio del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Espíritu Santo, el Señor lo puso en relación con quien podía conducirlo a la luz”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(</a:t>
            </a:r>
            <a:r>
              <a:rPr lang="es-MX" sz="2800" b="1" dirty="0">
                <a:latin typeface="Arial Black" panose="020B0A04020102020204" pitchFamily="34" charset="0"/>
              </a:rPr>
              <a:t>EGW, </a:t>
            </a:r>
            <a:r>
              <a:rPr lang="es-MX" sz="2800" b="1" dirty="0" err="1">
                <a:latin typeface="Arial Black" panose="020B0A04020102020204" pitchFamily="34" charset="0"/>
              </a:rPr>
              <a:t>HAp</a:t>
            </a:r>
            <a:r>
              <a:rPr lang="es-MX" sz="2800" b="1" dirty="0">
                <a:latin typeface="Arial Black" panose="020B0A04020102020204" pitchFamily="34" charset="0"/>
              </a:rPr>
              <a:t>, 88)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5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257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Hoy también como antaño el Espíritu Santo sigue dirigiendo la obra de evangelismo en el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mundo. ¿Qué les parece si escuchamos un informe de las maravillas que están sucediendo por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obra del Espíritu Santo en otras partes del mundo?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6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6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837469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INFORME SECRETARIAL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2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899356" y="705304"/>
            <a:ext cx="32446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Leer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Hechos 8: 30, 31. Felipe, el instructor bíblico, se acerca al etíope con una pregunta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adecuada. Esta APROXIMACIÓN preparará el corazón para el siguiente paso, que es el estudio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bíblico.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899356" cy="667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0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5101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El punto más importante de esta historia es el ESTUDIO BÍBLICO: Leamos Hechos 8:34, 35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3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8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06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Como sabemos en el estudio bíblico se usa la Biblia como libro de texto, aunado a esto tenemos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mejor método de enseñanza, el método de preguntas y respuesta. También lo usan nuestros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líderes cuando repasan el estudio de cada semana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2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2707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¿Les gustaría saber cómo terminó el estudio bíblico que Felipe le dio al etíope?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Leamos en Hechos </a:t>
            </a:r>
            <a:r>
              <a:rPr lang="es-MX" sz="2800" b="1" dirty="0">
                <a:latin typeface="Arial Black" panose="020B0A04020102020204" pitchFamily="34" charset="0"/>
              </a:rPr>
              <a:t>8:36-38.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7620000" cy="50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3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9432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“El corazón del etíope se conmovió de interés cuando Felipe le explicó </a:t>
            </a:r>
            <a:r>
              <a:rPr lang="es-MX" sz="2400" b="1" dirty="0" smtClean="0">
                <a:latin typeface="Arial Black" panose="020B0A04020102020204" pitchFamily="34" charset="0"/>
              </a:rPr>
              <a:t>las Escrituras</a:t>
            </a:r>
            <a:r>
              <a:rPr lang="es-MX" sz="2400" b="1" dirty="0">
                <a:latin typeface="Arial Black" panose="020B0A04020102020204" pitchFamily="34" charset="0"/>
              </a:rPr>
              <a:t>, y al terminar el discípulo, el hombre se mostró dispuesto a aceptar la luz que se </a:t>
            </a:r>
            <a:r>
              <a:rPr lang="es-MX" sz="2400" b="1" dirty="0" smtClean="0">
                <a:latin typeface="Arial Black" panose="020B0A04020102020204" pitchFamily="34" charset="0"/>
              </a:rPr>
              <a:t>le daba</a:t>
            </a:r>
            <a:r>
              <a:rPr lang="es-MX" sz="2400" b="1" dirty="0">
                <a:latin typeface="Arial Black" panose="020B0A04020102020204" pitchFamily="34" charset="0"/>
              </a:rPr>
              <a:t>” (EGW, </a:t>
            </a:r>
            <a:r>
              <a:rPr lang="es-MX" sz="2400" b="1" dirty="0" err="1">
                <a:latin typeface="Arial Black" panose="020B0A04020102020204" pitchFamily="34" charset="0"/>
              </a:rPr>
              <a:t>HAp</a:t>
            </a:r>
            <a:r>
              <a:rPr lang="es-MX" sz="2400" b="1" dirty="0">
                <a:latin typeface="Arial Black" panose="020B0A04020102020204" pitchFamily="34" charset="0"/>
              </a:rPr>
              <a:t>, 89).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37856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estudio terminó con un hermoso bautismo en un oasis del desierto.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¿No quisieran que así terminaran nuestras campañas y estudios bíblicos?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80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3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“Cuando subieron del agua, el Espíritu del Señor arrebató a Felipe; y el eunuco no le vio más,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y siguió </a:t>
            </a:r>
            <a:r>
              <a:rPr lang="es-MX" sz="2400" b="1" dirty="0">
                <a:latin typeface="Arial Black" panose="020B0A04020102020204" pitchFamily="34" charset="0"/>
              </a:rPr>
              <a:t>gozoso su camino” (Hechos 8:38, 39).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Después </a:t>
            </a:r>
            <a:r>
              <a:rPr lang="es-MX" sz="2400" b="1" dirty="0">
                <a:latin typeface="Arial Black" panose="020B0A04020102020204" pitchFamily="34" charset="0"/>
              </a:rPr>
              <a:t>de su BAUTISMO, el etíope siguió su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camino gozoso.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29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1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108200" y="4368800"/>
            <a:ext cx="5143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1016000" y="3708400"/>
            <a:ext cx="711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TODOS A LA CASA DE DIOS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2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55173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1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5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5171262" cy="62116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71262" y="646330"/>
            <a:ext cx="3972738" cy="29854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RESURRECCIONES </a:t>
            </a:r>
            <a:r>
              <a:rPr lang="es-MX" sz="4400" b="1" dirty="0" smtClean="0">
                <a:latin typeface="Arial Black" panose="020B0A04020102020204" pitchFamily="34" charset="0"/>
              </a:rPr>
              <a:t>ANTES DE LA CRUZ</a:t>
            </a:r>
          </a:p>
          <a:p>
            <a:pPr algn="ctr"/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262" y="3631762"/>
            <a:ext cx="3972738" cy="322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4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46330"/>
            <a:ext cx="91440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# 578“ El pueblo que conoce a su Dios”.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104"/>
            <a:ext cx="9138130" cy="562689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445044" y="6268065"/>
            <a:ext cx="2693085" cy="58993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799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80872" cy="685800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590436" y="604684"/>
            <a:ext cx="401937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FINAL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77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280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156154" y="6517722"/>
            <a:ext cx="305291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742903" y="6390984"/>
            <a:ext cx="1401097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5611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2488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Sin duda, un elemento imprescindible en la conversión del etíope fueron las ESCRITURAS: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leamos Hechos 8:30, 31. Aunque el etíope iba leyendo un rollo, se necesitaba la ayuda de un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instructor bíblico. Hoy en día se siguen necesitando instructores bíblicos como Felipe.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LECTURA BÍBLICA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376" y="584776"/>
            <a:ext cx="4669248" cy="384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6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40"/>
            <a:ext cx="9144000" cy="477847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-1"/>
            <a:ext cx="9144000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ORACIÓN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5235676"/>
            <a:ext cx="9144000" cy="1622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0" y="554791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DE RODILLAS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77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642557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Conocer y practicar los elementos que producen gozo en el evangelismo.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511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4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35677" y="1056723"/>
            <a:ext cx="390832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Hoy vamos a conocer al etíope que siguió su camino gozoso después de conocer a Jesús.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Leamos: </a:t>
            </a:r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Hechos </a:t>
            </a:r>
            <a:r>
              <a:rPr lang="es-MX" sz="3200" b="1" dirty="0">
                <a:latin typeface="Arial Black" panose="020B0A04020102020204" pitchFamily="34" charset="0"/>
              </a:rPr>
              <a:t>8:26, 27.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INTRODUCCIÓN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5235677" cy="628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4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386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 presenta a un ETÍOPE como un personaje extraordinario: Era un funcionario de alto rango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su país, tenía influencia y riqueza y además era de una extraordinaria piedad. Una buena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noticia es que todavía existen “etíopes” modernos entre nosotros.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3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2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604386" y="443495"/>
            <a:ext cx="353961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“Muchos leen las Escrituras sin comprender su verdadero sentido. En todo el mundo, hay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hombres y mujeres que miran fijamente al cielo. Oraciones, lágrimas e interrogaciones brotan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las almas anhelosas de luz en súplica de gracia y de la recepción del Espíritu Santo. Muchos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están en el umbral del reino esperando únicamente ser incorporados en él” (EGW, </a:t>
            </a:r>
            <a:r>
              <a:rPr lang="es-MX" sz="2000" b="1" dirty="0" err="1">
                <a:latin typeface="Arial Black" panose="020B0A04020102020204" pitchFamily="34" charset="0"/>
              </a:rPr>
              <a:t>HAp</a:t>
            </a:r>
            <a:r>
              <a:rPr lang="es-MX" sz="2000" b="1" dirty="0">
                <a:latin typeface="Arial Black" panose="020B0A04020102020204" pitchFamily="34" charset="0"/>
              </a:rPr>
              <a:t>, 89).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604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4050</TotalTime>
  <Words>895</Words>
  <Application>Microsoft Office PowerPoint</Application>
  <PresentationFormat>Presentación en pantalla (4:3)</PresentationFormat>
  <Paragraphs>84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25</cp:revision>
  <dcterms:created xsi:type="dcterms:W3CDTF">2022-10-23T21:42:40Z</dcterms:created>
  <dcterms:modified xsi:type="dcterms:W3CDTF">2022-10-26T21:07:19Z</dcterms:modified>
</cp:coreProperties>
</file>