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109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741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069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1323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843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85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204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581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7893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938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614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80749-D274-49EE-87E8-51BD2B17570F}" type="datetimeFigureOut">
              <a:rPr lang="es-MX" smtClean="0"/>
              <a:t>28/12/2022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ED13B-52E2-4923-866B-384BCF73AF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439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LOS REGALOS DEL REY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" y="5539153"/>
            <a:ext cx="1163515" cy="11635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75581" y="5539153"/>
            <a:ext cx="9340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329"/>
            <a:ext cx="9144000" cy="461582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67285" y="4461935"/>
            <a:ext cx="1163515" cy="813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271803" y="923329"/>
            <a:ext cx="872197" cy="750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184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45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¡Es increíble! La Biblia nos dice que recibiremos un </a:t>
            </a:r>
            <a:r>
              <a:rPr lang="es-MX" sz="2400" b="1" dirty="0" smtClean="0">
                <a:latin typeface="Arial Black" panose="020B0A04020102020204" pitchFamily="34" charset="0"/>
              </a:rPr>
              <a:t>Cielo Nuevo</a:t>
            </a:r>
            <a:r>
              <a:rPr lang="es-MX" sz="2400" b="1" dirty="0">
                <a:latin typeface="Arial Black" panose="020B0A04020102020204" pitchFamily="34" charset="0"/>
              </a:rPr>
              <a:t>, pero también nos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dará otro regalo y es una Tierra Nueva. Qué regalo tan hermoso nos dará el Señor, leamos una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vez más Apocalipsis 21:1. (leer).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tierra actual posee hermosos lugares, sin embargo, el pecado ha tocado toda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creación y la ha deteriorado. Dios nos promete hacer nuevas todas las cosas. ¡Qué maravillosa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noticia! Todo será perfectamente hermoso y real.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625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tierra estará llena de animalitos con los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cuales jugaremos y no nos harán ningún mal.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Yo </a:t>
            </a:r>
            <a:r>
              <a:rPr lang="es-MX" sz="2400" b="1" dirty="0">
                <a:latin typeface="Arial Black" panose="020B0A04020102020204" pitchFamily="34" charset="0"/>
              </a:rPr>
              <a:t>quiero recibir este regalo. ¿No están ustedes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deseosos de recibir esta promesa también?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DEPARTAMENTO DE INFANTES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</a:t>
            </a:r>
            <a:r>
              <a:rPr lang="es-MX" sz="2800" b="1" dirty="0" smtClean="0">
                <a:latin typeface="Arial Black" panose="020B0A04020102020204" pitchFamily="34" charset="0"/>
              </a:rPr>
              <a:t>CANTO: “La </a:t>
            </a:r>
            <a:r>
              <a:rPr lang="es-MX" sz="2800" b="1" dirty="0">
                <a:latin typeface="Arial Black" panose="020B0A04020102020204" pitchFamily="34" charset="0"/>
              </a:rPr>
              <a:t>segunda venida de Jesús/28 creencias”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5490"/>
            <a:ext cx="9144000" cy="50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507">
            <a:off x="566811" y="3429000"/>
            <a:ext cx="1905000" cy="1905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2168" y="1012874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5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MISIONERO MUNDIAL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0"/>
            <a:ext cx="9144000" cy="60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VERSÍCULO PARA MEMORIZAR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70386" cy="61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14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5072312" cy="615139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72312" y="707886"/>
            <a:ext cx="4071688" cy="280076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YO HAGO NUEVAS TODAS LAS COSAS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313" y="3508652"/>
            <a:ext cx="4071688" cy="33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4639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Ahora que conocemos algunos de los regalos que recibiremos, me emociona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saber que yo puedo tenerlos. ¿Tú quieres tenerlos? Todos ellos serán maravillosos, pero hay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regalo que deseo con todo el corazón.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1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1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7888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El mayor de los regalos será ver cara a cara a Jesús sentado en su trono como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Rey de reyes y Señor de </a:t>
            </a:r>
            <a:r>
              <a:rPr lang="es-MX" sz="2400" b="1" dirty="0" smtClean="0">
                <a:latin typeface="Arial Black" panose="020B0A04020102020204" pitchFamily="34" charset="0"/>
              </a:rPr>
              <a:t>señores.  La Biblia nos confirma este acontecimiento en </a:t>
            </a:r>
            <a:r>
              <a:rPr lang="es-MX" sz="2400" b="1" dirty="0">
                <a:latin typeface="Arial Black" panose="020B0A04020102020204" pitchFamily="34" charset="0"/>
              </a:rPr>
              <a:t>1 Juan 3:2 vamos a leerlo todos </a:t>
            </a:r>
            <a:r>
              <a:rPr lang="es-MX" sz="2400" b="1" dirty="0" smtClean="0">
                <a:latin typeface="Arial Black" panose="020B0A04020102020204" pitchFamily="34" charset="0"/>
              </a:rPr>
              <a:t>juntos.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7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8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877908" y="6488668"/>
            <a:ext cx="12660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312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215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año se termina y otro está por comenzar, lo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nos da una nueva oportunidad para no quedarnos sin esos hermosos regalos, tú, yo y cada niño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debemos prepararnos para el reino de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511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0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OFRENDA MISIONERA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4"/>
            <a:ext cx="9144001" cy="61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4873006"/>
            <a:ext cx="5936566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MX" b="1" dirty="0">
                <a:latin typeface="Arial Black" panose="020B0A04020102020204" pitchFamily="34" charset="0"/>
              </a:rPr>
              <a:t>1. Canal de Televisión y Radio FM Hope, Misión de la Unión de Papúa Nueva Guinea.</a:t>
            </a:r>
          </a:p>
          <a:p>
            <a:r>
              <a:rPr lang="es-MX" b="1" dirty="0">
                <a:latin typeface="Arial Black" panose="020B0A04020102020204" pitchFamily="34" charset="0"/>
              </a:rPr>
              <a:t>2. Series Pequeños discípulos del Rey, cinco series de televisión para niños, de 13 </a:t>
            </a:r>
            <a:r>
              <a:rPr lang="es-MX" b="1" dirty="0" smtClean="0">
                <a:latin typeface="Arial Black" panose="020B0A04020102020204" pitchFamily="34" charset="0"/>
              </a:rPr>
              <a:t>episodios cada </a:t>
            </a:r>
            <a:r>
              <a:rPr lang="es-MX" b="1" dirty="0">
                <a:latin typeface="Arial Black" panose="020B0A04020102020204" pitchFamily="34" charset="0"/>
              </a:rPr>
              <a:t>uno basado en El Conflicto de los siglos, División del Pacífico Sur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96948" y="3918899"/>
            <a:ext cx="303801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DIVISIÓN DEL 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PACÍFICO SUR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-351693" y="6627332"/>
            <a:ext cx="4487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91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29501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Agradecemos a todos los niños y a cada padre por su apoyo,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oraremos para agradecer a Dios por todo lo que nos 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144056"/>
            <a:ext cx="168812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402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762"/>
            <a:ext cx="9144909" cy="619923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6513342"/>
            <a:ext cx="914400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82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14400" y="5866228"/>
            <a:ext cx="4557932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7863841" y="1913205"/>
            <a:ext cx="1280160" cy="90033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202662" y="2560320"/>
            <a:ext cx="661178" cy="25321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5740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SERVICIO DE CANTO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CORITOS:  TODO EN EL CIELO, MI AMIGO ES JESÚS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4960" y="1107996"/>
            <a:ext cx="12313920" cy="57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DEPARTAMENTO DE PRIMARIOS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19824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03385" y="4925149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Arial Black" panose="020B0A04020102020204" pitchFamily="34" charset="0"/>
              </a:rPr>
              <a:t>¿Sabes? Me encantan los regalos</a:t>
            </a:r>
            <a:r>
              <a:rPr lang="es-MX" b="1" dirty="0" smtClean="0">
                <a:latin typeface="Arial Black" panose="020B0A04020102020204" pitchFamily="34" charset="0"/>
              </a:rPr>
              <a:t>.</a:t>
            </a:r>
          </a:p>
          <a:p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¡A mí también! Y hoy estoy feliz pues acabo de recibir uno.</a:t>
            </a:r>
          </a:p>
          <a:p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¡Ah! Mi regalo se ve muy interesante, ¿qué será?</a:t>
            </a:r>
          </a:p>
          <a:p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¿Qué te parece si los abrimos juntos? ¡a la cuenta de tres</a:t>
            </a:r>
            <a:r>
              <a:rPr lang="es-MX" b="1" dirty="0" smtClean="0">
                <a:latin typeface="Arial Black" panose="020B0A04020102020204" pitchFamily="34" charset="0"/>
              </a:rPr>
              <a:t>!</a:t>
            </a:r>
            <a:endParaRPr lang="es-MX" b="1" dirty="0">
              <a:latin typeface="Arial Black" panose="020B0A04020102020204" pitchFamily="34" charset="0"/>
            </a:endParaRPr>
          </a:p>
          <a:p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¡Oh es un juguete nuevo! ¡A mí me gustan los juguetes nuevos, funcionan bien</a:t>
            </a:r>
            <a:r>
              <a:rPr lang="es-MX" b="1" dirty="0" smtClean="0">
                <a:latin typeface="Arial Black" panose="020B0A04020102020204" pitchFamily="34" charset="0"/>
              </a:rPr>
              <a:t>...huelen </a:t>
            </a:r>
            <a:r>
              <a:rPr lang="es-MX" b="1" dirty="0">
                <a:latin typeface="Arial Black" panose="020B0A04020102020204" pitchFamily="34" charset="0"/>
              </a:rPr>
              <a:t>bien...me fascinan! </a:t>
            </a:r>
          </a:p>
        </p:txBody>
      </p:sp>
    </p:spTree>
    <p:extLst>
      <p:ext uri="{BB962C8B-B14F-4D97-AF65-F5344CB8AC3E}">
        <p14:creationId xmlns:p14="http://schemas.microsoft.com/office/powerpoint/2010/main" val="316931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DEPARTAMENTO DE INFANTES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17041" cy="62116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1" y="927684"/>
            <a:ext cx="91170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¿Cuántos de los presentes han recibido alguna vez un regalo?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¡</a:t>
            </a:r>
            <a:r>
              <a:rPr lang="es-MX" sz="3200" b="1" dirty="0">
                <a:latin typeface="Arial Black" panose="020B0A04020102020204" pitchFamily="34" charset="0"/>
              </a:rPr>
              <a:t>Es </a:t>
            </a:r>
            <a:r>
              <a:rPr lang="es-MX" sz="3200" b="1" dirty="0" smtClean="0">
                <a:latin typeface="Arial Black" panose="020B0A04020102020204" pitchFamily="34" charset="0"/>
              </a:rPr>
              <a:t>muy emocionante </a:t>
            </a:r>
            <a:r>
              <a:rPr lang="es-MX" sz="3200" b="1" dirty="0">
                <a:latin typeface="Arial Black" panose="020B0A04020102020204" pitchFamily="34" charset="0"/>
              </a:rPr>
              <a:t>recibir regalos!</a:t>
            </a:r>
          </a:p>
        </p:txBody>
      </p:sp>
    </p:spTree>
    <p:extLst>
      <p:ext uri="{BB962C8B-B14F-4D97-AF65-F5344CB8AC3E}">
        <p14:creationId xmlns:p14="http://schemas.microsoft.com/office/powerpoint/2010/main" val="24436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129" y="0"/>
            <a:ext cx="10002129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17587" y="1377686"/>
            <a:ext cx="36153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Cuando Jesús venga por segunda vez, no solo recibiremos un solo regalo,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recibiremos muchos regalos.</a:t>
            </a:r>
          </a:p>
        </p:txBody>
      </p:sp>
    </p:spTree>
    <p:extLst>
      <p:ext uri="{BB962C8B-B14F-4D97-AF65-F5344CB8AC3E}">
        <p14:creationId xmlns:p14="http://schemas.microsoft.com/office/powerpoint/2010/main" val="33628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3914225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el libro de Apocalipsis 21:1 la Biblia nos da detalles de esos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regalos, vamos a </a:t>
            </a:r>
            <a:r>
              <a:rPr lang="es-MX" sz="2800" b="1" dirty="0" smtClean="0">
                <a:latin typeface="Arial Black" panose="020B0A04020102020204" pitchFamily="34" charset="0"/>
              </a:rPr>
              <a:t>leerlo, </a:t>
            </a:r>
            <a:r>
              <a:rPr lang="es-MX" sz="2800" b="1" dirty="0">
                <a:latin typeface="Arial Black" panose="020B0A04020102020204" pitchFamily="34" charset="0"/>
              </a:rPr>
              <a:t>el primer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regalo será un Cielo Nuevo. </a:t>
            </a:r>
          </a:p>
        </p:txBody>
      </p:sp>
    </p:spTree>
    <p:extLst>
      <p:ext uri="{BB962C8B-B14F-4D97-AF65-F5344CB8AC3E}">
        <p14:creationId xmlns:p14="http://schemas.microsoft.com/office/powerpoint/2010/main" val="337566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DEPARTAMENTOS DE MENORES Y PRIMARIOS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077217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CANTO: “VAMOS AL HOGAR”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2"/>
            <a:ext cx="9144000" cy="53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DEPARTAMENTO DE MENORES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rot="21430983">
            <a:off x="2079033" y="5016884"/>
            <a:ext cx="2536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TIERRA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88258" y="5027022"/>
            <a:ext cx="2377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NUEVA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3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</TotalTime>
  <Words>556</Words>
  <Application>Microsoft Office PowerPoint</Application>
  <PresentationFormat>Presentación en pantalla (4:3)</PresentationFormat>
  <Paragraphs>59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21</cp:revision>
  <dcterms:created xsi:type="dcterms:W3CDTF">2022-12-28T17:12:11Z</dcterms:created>
  <dcterms:modified xsi:type="dcterms:W3CDTF">2022-12-28T20:14:44Z</dcterms:modified>
</cp:coreProperties>
</file>