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87" r:id="rId6"/>
    <p:sldId id="257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69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1" r:id="rId31"/>
    <p:sldId id="285" r:id="rId32"/>
    <p:sldId id="286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69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959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3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049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217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852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417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967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471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684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215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11D19-B3E3-4850-88A4-C7B62B41BFB9}" type="datetimeFigureOut">
              <a:rPr lang="es-MX" smtClean="0"/>
              <a:t>31/08/2022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28D2-985B-4365-AF49-2E7C84828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51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BIBLIA, LÁMPARA EN NUESTRO CAMINAR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9" y="5743692"/>
            <a:ext cx="1055739" cy="10557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35957" y="5794508"/>
            <a:ext cx="9807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697"/>
            <a:ext cx="9144000" cy="524981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114800" y="5328999"/>
            <a:ext cx="914400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584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09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Hoy está haciendo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 mismo a través de su Palabra y el Espíritu Santo. Les invito a que permitamos que su luz llegue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nuestros corazones y nos dé esperanza, salvación y la seguridad de su presencia.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287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84258" y="4129548"/>
            <a:ext cx="187304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064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#72 “Fue un milagro”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40"/>
            <a:ext cx="9139975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52167"/>
            <a:ext cx="9144001" cy="648929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2" y="5291817"/>
            <a:ext cx="914400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“No deberíamos ponernos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estudiar la Biblia con esa confianza en nosotros mismos con la cual tantos abordan los dominios de la ciencia,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808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sino en el espíritu de oración y dependencia filial hacia Dios y con un deseo sincero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 conocer su voluntad” CS 584.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 341 “Más cerca del hogar”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3"/>
            <a:ext cx="9144000" cy="57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35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“Tenemos también la palabra profética más segura,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la cual hacéis bien en estar atentos como a una antorcha que alumbra en lugar oscuro, hasta que el día esclarezca y el lucero de la mañana salga en vuestros corazones” (2 Pedro1:19).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EVANGELISMO DE  CORAZÓN A CORAZÓN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2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652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Dios quiere que escudriñemos cabalmente, con perseverancia, oración y ayuno,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todos los sentidos y argumentos de la verdad.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7595" cy="52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755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Los creyentes no se han de basar en suposiciones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 ideas mal definidas acerca de lo que constituye la verdad. Su fe debe asentarse firmemente en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Palabra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72000" y="899651"/>
            <a:ext cx="151535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REGINA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#205 “Dadme la Biblia”, #208 “Santa Biblia,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#341 “Más cerca del hogar” # 207 “Dios nos habla”.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281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“Llegará el tiempo cuando seremos separados y esparcidos, y cada uno de nosotros tendrá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vivir sin el privilegio de la comunión con los que tienen la misma fe preciosa.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71619"/>
            <a:ext cx="389357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¿Cómo podrán estar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firmes a menos que Dios esté de su lado y ustedes sepan que él los está guiando?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573" y="-943897"/>
            <a:ext cx="5250427" cy="80997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93574" y="6488668"/>
            <a:ext cx="5250426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08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32735" y="3968468"/>
            <a:ext cx="9144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 Cada vez que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investigamos</a:t>
            </a:r>
            <a:r>
              <a:rPr lang="es-MX" sz="5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latin typeface="Arial Black" panose="020B0A04020102020204" pitchFamily="34" charset="0"/>
              </a:rPr>
              <a:t>la verdad bíblica, el Maestro se reúne con nosotros.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9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834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Señor no deja el barco ni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un momento para que lo guíen pilotos ignorantes. Podemos recibir nuestras órdenes del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Capitán de nuestra salvación. —</a:t>
            </a:r>
          </a:p>
          <a:p>
            <a:pPr algn="ctr"/>
            <a:r>
              <a:rPr lang="es-MX" sz="2400" b="1" dirty="0" err="1" smtClean="0">
                <a:latin typeface="Arial Black" panose="020B0A04020102020204" pitchFamily="34" charset="0"/>
              </a:rPr>
              <a:t>The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err="1" smtClean="0">
                <a:latin typeface="Arial Black" panose="020B0A04020102020204" pitchFamily="34" charset="0"/>
              </a:rPr>
              <a:t>Review</a:t>
            </a:r>
            <a:r>
              <a:rPr lang="es-MX" sz="2400" b="1" dirty="0" smtClean="0">
                <a:latin typeface="Arial Black" panose="020B0A04020102020204" pitchFamily="34" charset="0"/>
              </a:rPr>
              <a:t> and </a:t>
            </a:r>
            <a:r>
              <a:rPr lang="es-MX" sz="2400" b="1" dirty="0" err="1" smtClean="0">
                <a:latin typeface="Arial Black" panose="020B0A04020102020204" pitchFamily="34" charset="0"/>
              </a:rPr>
              <a:t>Herald</a:t>
            </a:r>
            <a:r>
              <a:rPr lang="es-MX" sz="2400" b="1" dirty="0" smtClean="0">
                <a:latin typeface="Arial Black" panose="020B0A04020102020204" pitchFamily="34" charset="0"/>
              </a:rPr>
              <a:t>, 25 de marzo de 1890.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568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427683"/>
            <a:ext cx="379033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24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17299"/>
            <a:ext cx="9144793" cy="6797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734233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371042" y="646331"/>
            <a:ext cx="3772958" cy="3662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TEMPLANZA</a:t>
            </a:r>
            <a:r>
              <a:rPr lang="es-MX" sz="4800" b="1" dirty="0" smtClean="0">
                <a:latin typeface="Arial Black" panose="020B0A04020102020204" pitchFamily="34" charset="0"/>
              </a:rPr>
              <a:t> EN EL CRISOL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371042" cy="62123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042" y="4308872"/>
            <a:ext cx="3772958" cy="25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56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La palabra de Dios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fue escrita por los profetas, reyes y apóstoles,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pero no bajo sus propias inspiraciones, sino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fueron inspirados por el Espíritu Santo.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961587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9241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Aunque en este tiempo sombras de muerte han invadido nuestro mundo, tenemos esta maravillosa luz que con sus poderosos rayos nos señalan nuestro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destino.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60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Es nuestro deber como mensajeros, levantar la voz, y anunciar que Cristo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ya viene.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709" y="-1"/>
            <a:ext cx="9514120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39961" y="383459"/>
            <a:ext cx="3864078" cy="1858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4114801" y="3008671"/>
            <a:ext cx="3377380" cy="1696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25" y="383459"/>
            <a:ext cx="4708856" cy="328274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57682" y="766916"/>
            <a:ext cx="353961" cy="4277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140281" y="383458"/>
            <a:ext cx="440392" cy="3223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2783325" y="3520249"/>
            <a:ext cx="4708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2639961" y="383458"/>
            <a:ext cx="486698" cy="3045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2783325" y="191729"/>
            <a:ext cx="4605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80" y="5206180"/>
            <a:ext cx="892746" cy="8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#119 “De su trono, mi Jesús”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9164202" cy="49112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64201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680654"/>
            <a:ext cx="9164201" cy="11773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76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514"/>
            <a:ext cx="9144000" cy="68755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209071"/>
            <a:ext cx="9144000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44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76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8582" y="943896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LECTURA BÍBLICA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61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3219"/>
            <a:ext cx="9144000" cy="627734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3961" y="693175"/>
            <a:ext cx="1519084" cy="943896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221226" y="1236961"/>
            <a:ext cx="4232787" cy="4031873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Las Escrituras, son una lámpara que Dios nos dejó para guiarnos y alumbrar nuestros pies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hasta la venida de Jesús.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5070591"/>
            <a:ext cx="91440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Cuando nuestro Salvador Jesús se encontraba en la tierra de Galilea, oyó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que Juan el Bautista fue arrestado por el rey Herodes (Mateo 4:12).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Las ciudades de Galilea y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Judea se encontraban en completa oscuridad: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“El pueblo asentado en tinieblas vio gran luz;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a los asentados en región de sombra de muerte,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luz les resplandeció”.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032" cy="47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93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Así, como esta lámpara alumbra en los lugares oscuros, Cristo Jesús alumbró a los galileos, mostrándoles esperanza, salvación y vida eterna.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1351" cy="54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607</Words>
  <Application>Microsoft Office PowerPoint</Application>
  <PresentationFormat>Presentación en pantalla (4:3)</PresentationFormat>
  <Paragraphs>71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2022-08-30T12:02:16Z</dcterms:created>
  <dcterms:modified xsi:type="dcterms:W3CDTF">2022-08-31T17:27:45Z</dcterms:modified>
</cp:coreProperties>
</file>