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2" r:id="rId5"/>
    <p:sldId id="261" r:id="rId6"/>
    <p:sldId id="257" r:id="rId7"/>
    <p:sldId id="264" r:id="rId8"/>
    <p:sldId id="260" r:id="rId9"/>
    <p:sldId id="263" r:id="rId10"/>
    <p:sldId id="266" r:id="rId11"/>
    <p:sldId id="267" r:id="rId12"/>
    <p:sldId id="265" r:id="rId13"/>
    <p:sldId id="268" r:id="rId14"/>
    <p:sldId id="271" r:id="rId15"/>
    <p:sldId id="273" r:id="rId16"/>
    <p:sldId id="274" r:id="rId17"/>
    <p:sldId id="276" r:id="rId18"/>
    <p:sldId id="277" r:id="rId19"/>
    <p:sldId id="269" r:id="rId20"/>
    <p:sldId id="270" r:id="rId21"/>
    <p:sldId id="275" r:id="rId22"/>
    <p:sldId id="272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9851-C483-4FD5-8669-A3D8D7DA9260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7B9B-F34D-4CCC-88E6-7FA65DE6DA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790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9851-C483-4FD5-8669-A3D8D7DA9260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7B9B-F34D-4CCC-88E6-7FA65DE6DA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743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9851-C483-4FD5-8669-A3D8D7DA9260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7B9B-F34D-4CCC-88E6-7FA65DE6DA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919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9851-C483-4FD5-8669-A3D8D7DA9260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7B9B-F34D-4CCC-88E6-7FA65DE6DA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048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9851-C483-4FD5-8669-A3D8D7DA9260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7B9B-F34D-4CCC-88E6-7FA65DE6DA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7107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9851-C483-4FD5-8669-A3D8D7DA9260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7B9B-F34D-4CCC-88E6-7FA65DE6DA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5695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9851-C483-4FD5-8669-A3D8D7DA9260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7B9B-F34D-4CCC-88E6-7FA65DE6DA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248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9851-C483-4FD5-8669-A3D8D7DA9260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7B9B-F34D-4CCC-88E6-7FA65DE6DA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238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9851-C483-4FD5-8669-A3D8D7DA9260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7B9B-F34D-4CCC-88E6-7FA65DE6DA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2786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9851-C483-4FD5-8669-A3D8D7DA9260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7B9B-F34D-4CCC-88E6-7FA65DE6DA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525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39851-C483-4FD5-8669-A3D8D7DA9260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E7B9B-F34D-4CCC-88E6-7FA65DE6DA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2345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39851-C483-4FD5-8669-A3D8D7DA9260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E7B9B-F34D-4CCC-88E6-7FA65DE6DA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886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¡JESÚS Y SUS MILAGROS! 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7" y="5598242"/>
            <a:ext cx="1039761" cy="103976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45341" y="5598243"/>
            <a:ext cx="9630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69441"/>
            <a:ext cx="9144001" cy="482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7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834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Había una mujer que llevaba 12 años enferma y deseaba curarse porque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ya no aguantaba más. Así que se mezcló entre la gente para acercarse a Jesús y le tocó el borde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su ropa. En ese mismo momento, se curó.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2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0093"/>
            <a:ext cx="334327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Entonces Jesús preguntó: “¿Quién me tocó?”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mujer </a:t>
            </a:r>
            <a:r>
              <a:rPr lang="es-MX" sz="2800" b="1" dirty="0">
                <a:latin typeface="Arial Black" panose="020B0A04020102020204" pitchFamily="34" charset="0"/>
              </a:rPr>
              <a:t>estaba asustada, pero se acercó a él y le contó todo. Jesús la tranquilizó y le dijo: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“Hija, vete </a:t>
            </a:r>
            <a:r>
              <a:rPr lang="es-MX" sz="2800" b="1" dirty="0">
                <a:latin typeface="Arial Black" panose="020B0A04020102020204" pitchFamily="34" charset="0"/>
              </a:rPr>
              <a:t>en paz”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75" y="0"/>
            <a:ext cx="5800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2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292660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DEPARTAMENTO DE MENORES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84774"/>
            <a:ext cx="9143999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¿QUIÉN ME TOCÓ?, entonar </a:t>
            </a:r>
            <a:r>
              <a:rPr lang="es-MX" sz="2000" b="1" dirty="0">
                <a:latin typeface="Arial Black" panose="020B0A04020102020204" pitchFamily="34" charset="0"/>
              </a:rPr>
              <a:t>con la congregación…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https://www.youtube.com/watch?v=99tUKQ86Jxg 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49" y="1754324"/>
            <a:ext cx="4762500" cy="51036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1754324"/>
            <a:ext cx="2190749" cy="5103675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6953250" y="1754322"/>
            <a:ext cx="2190750" cy="5103677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5020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9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794" y="457199"/>
            <a:ext cx="9144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INFORME SECRETARIAL</a:t>
            </a:r>
            <a:endParaRPr lang="es-MX" sz="4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26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87846" y="523073"/>
            <a:ext cx="315615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“Un gobernante llamado Jairo le suplicó a Jesús: “Ven a mi casa.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Mi </a:t>
            </a:r>
            <a:r>
              <a:rPr lang="es-MX" sz="2800" b="1" dirty="0">
                <a:latin typeface="Arial Black" panose="020B0A04020102020204" pitchFamily="34" charset="0"/>
              </a:rPr>
              <a:t>niña está muy enferma”.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Pero, antes de que Jesús llegara a la casa de Jairo, la niña murió.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87846" cy="674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6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15000" y="649296"/>
            <a:ext cx="3429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 llegar, Jesús vio que había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mucha gente llorando con la familia. Jesús les dijo “No lloren, solo está dormida”. Entonces agarró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mano de la niña y dijo: “Niña, ¡levántate</a:t>
            </a:r>
            <a:r>
              <a:rPr lang="es-MX" sz="2400" b="1" dirty="0" smtClean="0">
                <a:latin typeface="Arial Black" panose="020B0A04020102020204" pitchFamily="34" charset="0"/>
              </a:rPr>
              <a:t>!”.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La niña se levantó enseguida.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43168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Un niño de cada división, informará y entregará la ofrenda </a:t>
            </a:r>
            <a:r>
              <a:rPr lang="es-MX" sz="2400" b="1" dirty="0" smtClean="0">
                <a:latin typeface="Arial Black" panose="020B0A04020102020204" pitchFamily="34" charset="0"/>
              </a:rPr>
              <a:t>acumulada de </a:t>
            </a:r>
            <a:r>
              <a:rPr lang="es-MX" sz="2400" b="1" dirty="0">
                <a:latin typeface="Arial Black" panose="020B0A04020102020204" pitchFamily="34" charset="0"/>
              </a:rPr>
              <a:t>13er. sábado según su división a los representantes de Bolivia (</a:t>
            </a:r>
            <a:r>
              <a:rPr lang="es-MX" sz="2400" b="1" dirty="0" smtClean="0">
                <a:latin typeface="Arial Black" panose="020B0A04020102020204" pitchFamily="34" charset="0"/>
              </a:rPr>
              <a:t>Primario) </a:t>
            </a:r>
            <a:r>
              <a:rPr lang="es-MX" sz="2400" b="1" dirty="0">
                <a:latin typeface="Arial Black" panose="020B0A04020102020204" pitchFamily="34" charset="0"/>
              </a:rPr>
              <a:t>y Brasil (</a:t>
            </a:r>
            <a:r>
              <a:rPr lang="es-MX" sz="2400" b="1" dirty="0" smtClean="0">
                <a:latin typeface="Arial Black" panose="020B0A04020102020204" pitchFamily="34" charset="0"/>
              </a:rPr>
              <a:t>Menor) quienes </a:t>
            </a:r>
            <a:r>
              <a:rPr lang="es-MX" sz="2400" b="1" dirty="0">
                <a:latin typeface="Arial Black" panose="020B0A04020102020204" pitchFamily="34" charset="0"/>
              </a:rPr>
              <a:t>portarán trajes típicos y darán a conocer el proyecto de la ofrenda.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Orar </a:t>
            </a:r>
            <a:r>
              <a:rPr lang="es-MX" sz="2400" b="1" dirty="0">
                <a:latin typeface="Arial Black" panose="020B0A04020102020204" pitchFamily="34" charset="0"/>
              </a:rPr>
              <a:t>por </a:t>
            </a:r>
            <a:r>
              <a:rPr lang="es-MX" sz="2400" b="1" dirty="0" smtClean="0">
                <a:latin typeface="Arial Black" panose="020B0A04020102020204" pitchFamily="34" charset="0"/>
              </a:rPr>
              <a:t>las ofrendas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0" y="-1"/>
            <a:ext cx="908969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OFRENDA MISIONERA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30"/>
            <a:ext cx="4576762" cy="378535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761" y="648929"/>
            <a:ext cx="4591805" cy="378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138"/>
            <a:ext cx="9144000" cy="680186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PROYECTOS DIVISIÓN </a:t>
            </a:r>
            <a:r>
              <a:rPr lang="es-MX" sz="3200" b="1" dirty="0" smtClean="0">
                <a:latin typeface="Arial Black" panose="020B0A04020102020204" pitchFamily="34" charset="0"/>
              </a:rPr>
              <a:t>SUDAMERICANA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  <a:p>
            <a:pPr algn="ctr"/>
            <a:endParaRPr lang="es-MX" sz="2000" b="1" dirty="0">
              <a:latin typeface="Arial Black" panose="020B0A04020102020204" pitchFamily="34" charset="0"/>
            </a:endParaRPr>
          </a:p>
          <a:p>
            <a:r>
              <a:rPr lang="es-MX" sz="3200" b="1" dirty="0">
                <a:latin typeface="Arial Black" panose="020B0A04020102020204" pitchFamily="34" charset="0"/>
              </a:rPr>
              <a:t>1 Nueva iglesia, El Alto, Bolivia</a:t>
            </a:r>
          </a:p>
          <a:p>
            <a:r>
              <a:rPr lang="es-MX" sz="3200" b="1" dirty="0">
                <a:latin typeface="Arial Black" panose="020B0A04020102020204" pitchFamily="34" charset="0"/>
              </a:rPr>
              <a:t>2 Nueva iglesia, La Paz, Bolivia</a:t>
            </a:r>
          </a:p>
          <a:p>
            <a:r>
              <a:rPr lang="es-MX" sz="3200" b="1" dirty="0">
                <a:latin typeface="Arial Black" panose="020B0A04020102020204" pitchFamily="34" charset="0"/>
              </a:rPr>
              <a:t>3 Nueva iglesia, Cochabamba, Bolivia</a:t>
            </a:r>
          </a:p>
          <a:p>
            <a:r>
              <a:rPr lang="es-MX" sz="3200" b="1" dirty="0">
                <a:latin typeface="Arial Black" panose="020B0A04020102020204" pitchFamily="34" charset="0"/>
              </a:rPr>
              <a:t>4 Nueva iglesia, Trinidad, Bolivia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5 </a:t>
            </a:r>
            <a:r>
              <a:rPr lang="es-MX" sz="3200" b="1" dirty="0">
                <a:latin typeface="Arial Black" panose="020B0A04020102020204" pitchFamily="34" charset="0"/>
              </a:rPr>
              <a:t>Nueva iglesia, </a:t>
            </a:r>
            <a:r>
              <a:rPr lang="es-MX" sz="3200" b="1" dirty="0" err="1">
                <a:latin typeface="Arial Black" panose="020B0A04020102020204" pitchFamily="34" charset="0"/>
              </a:rPr>
              <a:t>Ribeirão</a:t>
            </a:r>
            <a:r>
              <a:rPr lang="es-MX" sz="3200" b="1" dirty="0">
                <a:latin typeface="Arial Black" panose="020B0A04020102020204" pitchFamily="34" charset="0"/>
              </a:rPr>
              <a:t> </a:t>
            </a:r>
            <a:r>
              <a:rPr lang="es-MX" sz="3200" b="1" dirty="0" err="1">
                <a:latin typeface="Arial Black" panose="020B0A04020102020204" pitchFamily="34" charset="0"/>
              </a:rPr>
              <a:t>Preto</a:t>
            </a:r>
            <a:r>
              <a:rPr lang="es-MX" sz="3200" b="1" dirty="0">
                <a:latin typeface="Arial Black" panose="020B0A04020102020204" pitchFamily="34" charset="0"/>
              </a:rPr>
              <a:t>, Brasil</a:t>
            </a:r>
          </a:p>
          <a:p>
            <a:r>
              <a:rPr lang="es-MX" sz="3200" b="1" dirty="0">
                <a:latin typeface="Arial Black" panose="020B0A04020102020204" pitchFamily="34" charset="0"/>
              </a:rPr>
              <a:t>6 Nueva iglesia, </a:t>
            </a:r>
            <a:r>
              <a:rPr lang="es-MX" sz="3200" b="1" dirty="0" err="1">
                <a:latin typeface="Arial Black" panose="020B0A04020102020204" pitchFamily="34" charset="0"/>
              </a:rPr>
              <a:t>Brodowski</a:t>
            </a:r>
            <a:r>
              <a:rPr lang="es-MX" sz="3200" b="1" dirty="0">
                <a:latin typeface="Arial Black" panose="020B0A04020102020204" pitchFamily="34" charset="0"/>
              </a:rPr>
              <a:t>, Brasil</a:t>
            </a:r>
          </a:p>
          <a:p>
            <a:r>
              <a:rPr lang="es-MX" sz="3200" b="1" dirty="0">
                <a:latin typeface="Arial Black" panose="020B0A04020102020204" pitchFamily="34" charset="0"/>
              </a:rPr>
              <a:t>7 Nueva iglesia, </a:t>
            </a:r>
            <a:r>
              <a:rPr lang="es-MX" sz="3200" b="1" dirty="0" err="1">
                <a:latin typeface="Arial Black" panose="020B0A04020102020204" pitchFamily="34" charset="0"/>
              </a:rPr>
              <a:t>Maua</a:t>
            </a:r>
            <a:r>
              <a:rPr lang="es-MX" sz="3200" b="1" dirty="0">
                <a:latin typeface="Arial Black" panose="020B0A04020102020204" pitchFamily="34" charset="0"/>
              </a:rPr>
              <a:t>, Brasil</a:t>
            </a:r>
          </a:p>
          <a:p>
            <a:r>
              <a:rPr lang="es-MX" sz="3200" b="1" dirty="0">
                <a:latin typeface="Arial Black" panose="020B0A04020102020204" pitchFamily="34" charset="0"/>
              </a:rPr>
              <a:t>8 Nueva iglesia, Santos, </a:t>
            </a:r>
            <a:r>
              <a:rPr lang="es-MX" sz="3200" b="1" dirty="0" smtClean="0">
                <a:latin typeface="Arial Black" panose="020B0A04020102020204" pitchFamily="34" charset="0"/>
              </a:rPr>
              <a:t>Brasil</a:t>
            </a:r>
          </a:p>
          <a:p>
            <a:endParaRPr lang="es-MX" sz="3200" b="1" dirty="0">
              <a:latin typeface="Arial Black" panose="020B0A04020102020204" pitchFamily="34" charset="0"/>
            </a:endParaRPr>
          </a:p>
          <a:p>
            <a:endParaRPr lang="es-MX" sz="3200" b="1" dirty="0" smtClean="0">
              <a:latin typeface="Arial Black" panose="020B0A04020102020204" pitchFamily="34" charset="0"/>
            </a:endParaRPr>
          </a:p>
          <a:p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3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23219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(MILAGROS HOY: </a:t>
            </a:r>
            <a:r>
              <a:rPr lang="es-MX" b="1" dirty="0">
                <a:latin typeface="Arial Black" panose="020B0A04020102020204" pitchFamily="34" charset="0"/>
              </a:rPr>
              <a:t>https://www.youtube.com/watch?v=F0VKzXkade0)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(MI AMIGO JESÚS: </a:t>
            </a:r>
            <a:r>
              <a:rPr lang="es-MX" b="1" dirty="0">
                <a:latin typeface="Arial Black" panose="020B0A04020102020204" pitchFamily="34" charset="0"/>
              </a:rPr>
              <a:t>https://www.youtube.com/watch?v=qc-tQgHWIdE)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116955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DEPARTAMENTO DE  PRIMARIOS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392" y="1692770"/>
            <a:ext cx="3801287" cy="51652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1692770"/>
            <a:ext cx="2717391" cy="51652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6518679" y="1692770"/>
            <a:ext cx="2625321" cy="51652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0751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13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371042" cy="62123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042" y="3508651"/>
            <a:ext cx="3772958" cy="334934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371042" y="646329"/>
            <a:ext cx="3772958" cy="286232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CRISTO EN EL CRISOL</a:t>
            </a:r>
            <a:endParaRPr lang="es-MX" sz="6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44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43897" y="2153063"/>
            <a:ext cx="69169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Queridos hermanos, hemos visto los milagros que Jesús realizó en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pasado; ellos nos dan la seguridad que hoy pueden ser una realidad en tu vida y mi vida, 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cuestión de FE. Agradecemos a todos los niños, a cada padre y a cada maestra por su valioso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apoyo.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9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Cantito “ÉL PUEDE”</a:t>
            </a:r>
          </a:p>
          <a:p>
            <a:pPr algn="ctr"/>
            <a:r>
              <a:rPr lang="es-MX" sz="20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https</a:t>
            </a:r>
            <a:r>
              <a:rPr lang="es-MX" sz="2000" b="1" dirty="0">
                <a:solidFill>
                  <a:srgbClr val="00B0F0"/>
                </a:solidFill>
                <a:latin typeface="Arial Black" panose="020B0A04020102020204" pitchFamily="34" charset="0"/>
              </a:rPr>
              <a:t>://</a:t>
            </a:r>
            <a:r>
              <a:rPr lang="es-MX" sz="20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www.youtube.com/watch?v=ld3XBjL2aes&amp;list=PLp90QjTb_e_OL6Q64EhfRPJbXWNe2Yfme&amp;index=16</a:t>
            </a:r>
            <a:endParaRPr lang="es-MX" sz="20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1661992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DEPARTAMENTO DE CUNA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5212"/>
            <a:ext cx="914400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5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393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60143" y="2064775"/>
            <a:ext cx="3389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FINAL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1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0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8" y="619432"/>
            <a:ext cx="8773865" cy="62385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9" y="85186"/>
            <a:ext cx="8921630" cy="158138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182466" y="1253613"/>
            <a:ext cx="1755057" cy="8259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275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84773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DEPARTAMENTO DE INFANTES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Del grupo de los diez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leprosos, aun siendo yo samaritano, recibí la bendición de la sanidad y al ver el milagro hecho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mi vida fui el único que regresó para agradecer a Jesús. Por tal motivo los invito a que oremos.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3"/>
            <a:ext cx="9144000" cy="381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5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2322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smtClean="0">
                <a:latin typeface="Arial Black" panose="020B0A04020102020204" pitchFamily="34" charset="0"/>
              </a:rPr>
              <a:t>DEPARTAMENTO DE MENORES</a:t>
            </a:r>
            <a:endParaRPr lang="es-MX" sz="2800" b="1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11805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Soy Pedro, fui testigo del poder de Jesús a través de la </a:t>
            </a:r>
            <a:r>
              <a:rPr lang="es-MX" sz="2400" b="1" dirty="0" smtClean="0">
                <a:latin typeface="Arial Black" panose="020B0A04020102020204" pitchFamily="34" charset="0"/>
              </a:rPr>
              <a:t>pesca milagrosa</a:t>
            </a:r>
            <a:r>
              <a:rPr lang="es-MX" sz="2400" b="1" dirty="0">
                <a:latin typeface="Arial Black" panose="020B0A04020102020204" pitchFamily="34" charset="0"/>
              </a:rPr>
              <a:t>. Les invito a abrir sus Biblias en el versículo de Hebreos 13:8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</a:t>
            </a:r>
            <a:r>
              <a:rPr lang="es-MX" sz="2400" b="1" dirty="0">
                <a:latin typeface="Arial Black" panose="020B0A04020102020204" pitchFamily="34" charset="0"/>
              </a:rPr>
              <a:t>Jesucristo es el </a:t>
            </a:r>
            <a:r>
              <a:rPr lang="es-MX" sz="2400" b="1" dirty="0" smtClean="0">
                <a:latin typeface="Arial Black" panose="020B0A04020102020204" pitchFamily="34" charset="0"/>
              </a:rPr>
              <a:t>mismo ayer </a:t>
            </a:r>
            <a:r>
              <a:rPr lang="es-MX" sz="2400" b="1" dirty="0">
                <a:latin typeface="Arial Black" panose="020B0A04020102020204" pitchFamily="34" charset="0"/>
              </a:rPr>
              <a:t>y hoy y por los siglos”.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410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0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3209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Reafirmar que, así como Jesús hizo milagros cuando anduvo en la tierra, hoy también </a:t>
            </a:r>
            <a:r>
              <a:rPr lang="es-MX" sz="2800" b="1" dirty="0" smtClean="0">
                <a:latin typeface="Arial Black" panose="020B0A04020102020204" pitchFamily="34" charset="0"/>
              </a:rPr>
              <a:t>puede ayudarnos </a:t>
            </a:r>
            <a:r>
              <a:rPr lang="es-MX" sz="2800" b="1" dirty="0">
                <a:latin typeface="Arial Black" panose="020B0A04020102020204" pitchFamily="34" charset="0"/>
              </a:rPr>
              <a:t>en nuestros momentos de angustia y necesidad.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44676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450826" y="523219"/>
            <a:ext cx="589935" cy="730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7608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17690" y="727524"/>
            <a:ext cx="342162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latin typeface="Arial Black" panose="020B0A04020102020204" pitchFamily="34" charset="0"/>
              </a:rPr>
              <a:t>“</a:t>
            </a:r>
            <a:r>
              <a:rPr lang="es-MX" sz="3200" b="1" dirty="0">
                <a:latin typeface="Arial Black" panose="020B0A04020102020204" pitchFamily="34" charset="0"/>
              </a:rPr>
              <a:t>Soy Moisés, Dios manifestó su poder, amor y misericordia, a pesar de la rebeldía del </a:t>
            </a:r>
            <a:r>
              <a:rPr lang="es-MX" sz="3200" b="1" dirty="0" smtClean="0">
                <a:latin typeface="Arial Black" panose="020B0A04020102020204" pitchFamily="34" charset="0"/>
              </a:rPr>
              <a:t>pueblo, proveyendo </a:t>
            </a:r>
            <a:r>
              <a:rPr lang="es-MX" sz="3200" b="1" dirty="0">
                <a:latin typeface="Arial Black" panose="020B0A04020102020204" pitchFamily="34" charset="0"/>
              </a:rPr>
              <a:t>una serpiente de bronce”.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75239" cy="696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0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5"/>
            <a:ext cx="9144000" cy="523220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 349 “Gran gozo hay en mi </a:t>
            </a:r>
            <a:r>
              <a:rPr lang="es-MX" sz="2800" b="1" dirty="0" smtClean="0">
                <a:latin typeface="Arial Black" panose="020B0A04020102020204" pitchFamily="34" charset="0"/>
              </a:rPr>
              <a:t>alma hoy</a:t>
            </a:r>
            <a:r>
              <a:rPr lang="es-MX" sz="2800" b="1" dirty="0">
                <a:latin typeface="Arial Black" panose="020B0A04020102020204" pitchFamily="34" charset="0"/>
              </a:rPr>
              <a:t>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107994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DEPARTAMENTO DE INFANTES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86" y="1631214"/>
            <a:ext cx="7794746" cy="497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2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400" b="1" dirty="0" smtClean="0">
                <a:latin typeface="Arial Black" panose="020B0A04020102020204" pitchFamily="34" charset="0"/>
              </a:rPr>
              <a:t> </a:t>
            </a:r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1233628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DEPARTAMENTO DE PRIMARIOS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279922" y="1738036"/>
            <a:ext cx="3864078" cy="5078313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algn="ctr"/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 BIENVENIDA EN LA ESCUELA SABÁTICA Y LOS CULTOS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769439"/>
            <a:ext cx="914400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MEJORAMIENTO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56848"/>
            <a:ext cx="5279923" cy="51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</TotalTime>
  <Words>617</Words>
  <Application>Microsoft Office PowerPoint</Application>
  <PresentationFormat>Presentación en pantalla (4:3)</PresentationFormat>
  <Paragraphs>79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27</cp:revision>
  <dcterms:created xsi:type="dcterms:W3CDTF">2022-09-21T18:48:01Z</dcterms:created>
  <dcterms:modified xsi:type="dcterms:W3CDTF">2022-09-21T23:24:07Z</dcterms:modified>
</cp:coreProperties>
</file>