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7" r:id="rId5"/>
    <p:sldId id="268" r:id="rId6"/>
    <p:sldId id="269" r:id="rId7"/>
    <p:sldId id="259" r:id="rId8"/>
    <p:sldId id="260" r:id="rId9"/>
    <p:sldId id="263" r:id="rId10"/>
    <p:sldId id="264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6" r:id="rId27"/>
    <p:sldId id="287" r:id="rId28"/>
    <p:sldId id="281" r:id="rId29"/>
    <p:sldId id="284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88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54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47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31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69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38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268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11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826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53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491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E17E6-7FB5-4F44-A340-EF1FEE6BAA90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B8E2C-BD8D-45F9-8000-EDCEB1DDA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6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UN CORAZÓN GUIADO POR EL AMOR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4" y="5538018"/>
            <a:ext cx="1203223" cy="12032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92826" y="5538018"/>
            <a:ext cx="7919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584775"/>
            <a:ext cx="9144793" cy="49532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686800" y="2433483"/>
            <a:ext cx="339213" cy="117987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21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83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Nada derrotará con más éxito los artificios de Satanás y sus emisarios, nada edificará mejor el reino del Redentor, como el amor de Cristo manifestado por los miembros de la iglesia.”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5 T 167,168 (1882).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 Dios le desagrada el interés egoísta tan a menudo manifestado para “mí y mi familia” cada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familia que alberga este espíritu necesita ser convertida por los principios puros ejemplificados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la vida de Cristo.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2. PRACTICAR  LA HOSPITALIDAD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3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3107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que se encierran en sí mismos, que no están dispuestos a agasajar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visitas, pierden muchas bendiciones”.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HC, 407.1.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#500 “HAZME TU SIERVO”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84885"/>
            <a:ext cx="9144001" cy="393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INVERSIÓN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38567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INVERTIR A LO GRANDE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6"/>
            <a:ext cx="9114481" cy="5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3. Compadecerse y auxiliar a los que sufren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738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“Dios pide que usted ponga toda su fuerza en la obra. Usted tendrá que dar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cuenta por el bien que pudo haber hecho si hubiera estado donde debía.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65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810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tiempo de que sea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colaborador con Cristo y los ángeles celestiales. […] Recuerde que el grado de amor que usted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tiene por Dios lo revelará en su amor por sus hermanos, y por las almas que están perdidas y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arruinadas, sin Cristo”. RH 9 de enero de 1900.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496 “SUS MANOS SOMOS”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4. HONRAR A NUESTROS LÍDERES ESPIRITUALES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1232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“El amor no se vanagloria. Es un elemento humilde; nunca impulsa a un hombre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 jactarse, ni a exaltarse a sí mismo. [...]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8506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3239" y="766916"/>
            <a:ext cx="3613355" cy="5899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19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23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corazón donde reina el amor será guiado a una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conducta suave, cortés y compasiva hacia los demás, ya sea que nos gusten o no, ya sea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 respeten o nos traten mal” 5T 123,124 (1882)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46542" cy="49997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44000" y="0"/>
            <a:ext cx="1902542" cy="4999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76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200329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#584 “Amémonos, hermanos”,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#558 “Ama a tus prójimos”, #531 “La familia de Dios”,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485 “Unidos en verdad”.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104"/>
            <a:ext cx="9144000" cy="50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8" y="339211"/>
            <a:ext cx="914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5. COMPARTIR NUESTRAS POSESIONES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701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prueba de nuestro amor está en un espíritu semejante al de Cristo, buena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voluntad para impartir las cosas buenas que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8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4503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73444" y="174126"/>
            <a:ext cx="404105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Dios nos dio disposición para practicar la abnegación y el sacrificio propio a fin de ayudar en el avance de la causa de Dios y a la humanidad sufriente.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06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Nunca deberíamos pasar de largo junto al objeto que apela a nuestra generosidad”.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RH, 15 de mayo de 1900.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3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6. INTERCEDER LOS UNOS POR LOS OTROS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834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“El amor mutuo santificado es sagrado.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esta gran obra, el amor mutuo de los cristianos mucho más elevado, más constante, más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cortés, más abnegado de lo que se haya visto preserva la ternura,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benevolencia y la cortesía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cristianas, y envuelve la hermandad humana en el abrazo de Dios, reconociendo la dignidad con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Dios ha investido los derechos del hombre.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cristianos siempre deben cultivar esta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dignidad para la honra y gloria de Dios.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5CBA 1114 (1897).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4125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371042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71042" y="707885"/>
            <a:ext cx="3772958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MORIR COMO UNA SEMILLA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42" y="4124205"/>
            <a:ext cx="4005419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#584 “AMÉMONOS, HERMANOS”.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4001" cy="57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5758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14341" y="2551837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244348" y="0"/>
            <a:ext cx="888252" cy="5899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56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88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Motivar a la iglesia para que cultive y practique el amor fraternal.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23219"/>
            <a:ext cx="9144793" cy="50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1" cy="627175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285703" y="5633883"/>
            <a:ext cx="1858297" cy="50144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3028140" y="6135329"/>
            <a:ext cx="3490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HEBREOS 13:1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“Al procurar ganar a otros para Cristo, llevando la preocupación por las almas en nuestras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oraciones, nuestros propios corazones palpitarán bajo la vivificante influencia de la gracia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Dios...” PVGM, 289.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Busquemos a Dios en oración de rodillas.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45496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9921" y="1843548"/>
            <a:ext cx="2767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“Quisiera decir a mis hermanos de todas partes: ¡Cultiven el amor de Cristo! Debería surgir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alma del cristiano como manantiales en el desierto, que refrescan y embellecen, que llevan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alegría, paz y gozo a su propia vida y a la de los demás” 5T 565 (1889).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958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Esta mañana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conoceremos algunas maneras prácticas para cultivar el amor fraternal.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152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“En esto conocerán todos que sois mis discípulos,</a:t>
            </a:r>
          </a:p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 si tuviereis amor los unos con los otros”. </a:t>
            </a:r>
          </a:p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Juan</a:t>
            </a:r>
            <a:r>
              <a:rPr lang="es-MX" sz="2400" dirty="0">
                <a:latin typeface="Arial Black" panose="020B0A04020102020204" pitchFamily="34" charset="0"/>
              </a:rPr>
              <a:t> </a:t>
            </a:r>
            <a:r>
              <a:rPr lang="es-MX" sz="2400" dirty="0" smtClean="0">
                <a:latin typeface="Arial Black" panose="020B0A04020102020204" pitchFamily="34" charset="0"/>
              </a:rPr>
              <a:t>13:35. Mientras más nos asemejemos al Señor en carácter, mayor será nuestro amor hacia</a:t>
            </a:r>
          </a:p>
          <a:p>
            <a:pPr algn="ctr"/>
            <a:r>
              <a:rPr lang="es-MX" sz="2400" dirty="0" smtClean="0">
                <a:latin typeface="Arial Black" panose="020B0A04020102020204" pitchFamily="34" charset="0"/>
              </a:rPr>
              <a:t>aquellos por quienes él murió. […] </a:t>
            </a:r>
            <a:endParaRPr lang="es-MX" sz="2400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1. MANTENER UNA ESTRECHA RELACIÓN CON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73" y="461665"/>
            <a:ext cx="7542253" cy="4309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461664"/>
            <a:ext cx="800872" cy="430985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8343126" y="461663"/>
            <a:ext cx="800872" cy="430985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48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753</Words>
  <Application>Microsoft Office PowerPoint</Application>
  <PresentationFormat>Presentación en pantalla (4:3)</PresentationFormat>
  <Paragraphs>82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21</cp:revision>
  <dcterms:created xsi:type="dcterms:W3CDTF">2022-09-14T22:43:06Z</dcterms:created>
  <dcterms:modified xsi:type="dcterms:W3CDTF">2022-09-15T15:09:27Z</dcterms:modified>
</cp:coreProperties>
</file>