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67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70" r:id="rId15"/>
    <p:sldId id="269" r:id="rId16"/>
    <p:sldId id="271" r:id="rId17"/>
    <p:sldId id="272" r:id="rId18"/>
    <p:sldId id="273" r:id="rId19"/>
    <p:sldId id="275" r:id="rId20"/>
    <p:sldId id="276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CC3399"/>
    <a:srgbClr val="99FFCC"/>
    <a:srgbClr val="FF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44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70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188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824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068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28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28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139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527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292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287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795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92F11-572B-4474-AE1B-7BB2DC34359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ABE73-4084-4369-BA5D-D197FD9630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84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COMPARTIR EL MENSAJE CON LOS AMIGOS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" y="5619135"/>
            <a:ext cx="1077861" cy="10778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19135"/>
            <a:ext cx="8683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219"/>
            <a:ext cx="9144001" cy="50836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561943" y="5237515"/>
            <a:ext cx="158205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3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86400" y="794098"/>
            <a:ext cx="365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Yo soy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, recibí una invitación de Felipe para ir a Jesús, y aunque tenía una fe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vacilante me levanté para ir.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 </a:t>
            </a:r>
            <a:r>
              <a:rPr lang="es-MX" sz="2800" b="1" dirty="0">
                <a:latin typeface="Arial Black" panose="020B0A04020102020204" pitchFamily="34" charset="0"/>
              </a:rPr>
              <a:t>igual que Felipe, tú puedes invitar a tus amigos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para </a:t>
            </a:r>
            <a:r>
              <a:rPr lang="es-MX" sz="2800" b="1" dirty="0">
                <a:latin typeface="Arial Black" panose="020B0A04020102020204" pitchFamily="34" charset="0"/>
              </a:rPr>
              <a:t>ir a Jesús.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109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Hoy hemos de alabar a Dios por el llamado que nos ha hecho, y el compromiso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tenemos de traer a otros a los pies de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Entonemos con gozo el himno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427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696412"/>
            <a:ext cx="914400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¡Hemos hallado a Cristo, estad atentos! Aquel que nos llamó al servicio de Dios.</a:t>
            </a:r>
          </a:p>
        </p:txBody>
      </p:sp>
    </p:spTree>
    <p:extLst>
      <p:ext uri="{BB962C8B-B14F-4D97-AF65-F5344CB8AC3E}">
        <p14:creationId xmlns:p14="http://schemas.microsoft.com/office/powerpoint/2010/main" val="19367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muchas personas sinceras que están pidiendo una señal de Dios, y están esperando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momento para ir a Cristo. </a:t>
            </a:r>
            <a:endParaRPr lang="es-MX" sz="2400" b="1" dirty="0" smtClean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90821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244410"/>
            <a:ext cx="9144000" cy="58477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discipulado en las redes sociales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878"/>
            <a:ext cx="9144000" cy="38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07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siguiente día quiso Jesús ir a Galilea, y halla Felipe, al cual dijo: Sígueme.”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Felipe obedeció al mandato, y en seguida se puso también a trabajar para Cristo” DTG, p. 113.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“Cuando Felipe lo llamó,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 se había retirado a un tranquilo huerto para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meditar sobre el anunció de Juan y las profecías concernientes al Mesías.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" y="6374"/>
            <a:ext cx="1211942" cy="50357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932057" y="0"/>
            <a:ext cx="1211943" cy="50421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42" y="6374"/>
            <a:ext cx="6714325" cy="50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5362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Estaba rogando a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si aquél que había sido anunciado por Juan era el Libertador, se lo diese a conocer, y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Espíritu Santo descendió para impartirle la seguridad de que Dios había visitado a su pueblo y le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había suscitado un cuerno de salvación”.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DTG</a:t>
            </a:r>
            <a:r>
              <a:rPr lang="es-MX" sz="2400" b="1" dirty="0">
                <a:latin typeface="Arial Black" panose="020B0A04020102020204" pitchFamily="34" charset="0"/>
              </a:rPr>
              <a:t>, p. 113.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705" cy="40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657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Es tiempo de ir y compartir con nuestros amigos el mensaje de Dios, entonemos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juntos el Himno #122 “Divino Pastor”.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7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851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#563 “Escuchad, Jesús nos dice”, #270 “Meditar en Jesús”, #380 “Ando con </a:t>
            </a:r>
            <a:r>
              <a:rPr lang="es-MX" sz="2400" b="1" dirty="0" smtClean="0">
                <a:latin typeface="Arial Black" panose="020B0A04020102020204" pitchFamily="34" charset="0"/>
              </a:rPr>
              <a:t>Cristo somos </a:t>
            </a:r>
            <a:r>
              <a:rPr lang="es-MX" sz="2400" b="1" dirty="0">
                <a:latin typeface="Arial Black" panose="020B0A04020102020204" pitchFamily="34" charset="0"/>
              </a:rPr>
              <a:t>amigos”.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479"/>
            <a:ext cx="9179781" cy="54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785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mensaje: “Hemos hallado a Aquel de quien escribió Moisés en la ley, y los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profetas,” pareció a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 una respuesta directa a su oración.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4972" cy="49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577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Pero la fe de Felipe era </a:t>
            </a:r>
            <a:r>
              <a:rPr lang="es-MX" sz="2400" b="1" dirty="0" smtClean="0">
                <a:latin typeface="Arial Black" panose="020B0A04020102020204" pitchFamily="34" charset="0"/>
              </a:rPr>
              <a:t>aún vacilante</a:t>
            </a:r>
            <a:r>
              <a:rPr lang="es-MX" sz="2400" b="1" dirty="0">
                <a:latin typeface="Arial Black" panose="020B0A04020102020204" pitchFamily="34" charset="0"/>
              </a:rPr>
              <a:t>. Añadió con cierta duda: “Jesús, el hijo de José, de Nazaret”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prejuicios volvieron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levantarse en el corazón de </a:t>
            </a:r>
            <a:r>
              <a:rPr lang="es-MX" sz="2400" b="1" dirty="0" err="1">
                <a:latin typeface="Arial Black" panose="020B0A04020102020204" pitchFamily="34" charset="0"/>
              </a:rPr>
              <a:t>Natanael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3027" cy="52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7429" y="1145179"/>
            <a:ext cx="41365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Exclamó: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“¿</a:t>
            </a:r>
            <a:r>
              <a:rPr lang="es-MX" sz="3200" b="1" dirty="0">
                <a:latin typeface="Arial Black" panose="020B0A04020102020204" pitchFamily="34" charset="0"/>
              </a:rPr>
              <a:t>De Nazaret puede haber algo de bueno?”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Felipe no entró en controversia. Dijo: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</a:t>
            </a:r>
            <a:r>
              <a:rPr lang="es-MX" sz="3200" b="1" dirty="0">
                <a:latin typeface="Arial Black" panose="020B0A04020102020204" pitchFamily="34" charset="0"/>
              </a:rPr>
              <a:t>Ven y ve”.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DTG</a:t>
            </a:r>
            <a:r>
              <a:rPr lang="es-MX" sz="3200" b="1" dirty="0">
                <a:latin typeface="Arial Black" panose="020B0A04020102020204" pitchFamily="34" charset="0"/>
              </a:rPr>
              <a:t>, p.114.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007430" cy="68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065484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219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“Con el llamamiento de Juan, Andrés, Simón, Felipe y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, empezó la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fundación de la iglesia cristiana.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335845"/>
            <a:ext cx="46010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Juan dirigió a dos de sus discípulos a Cristo. Entonces uno </a:t>
            </a:r>
            <a:r>
              <a:rPr lang="es-MX" sz="3600" b="1" dirty="0" smtClean="0">
                <a:latin typeface="Arial Black" panose="020B0A04020102020204" pitchFamily="34" charset="0"/>
              </a:rPr>
              <a:t>de éstos</a:t>
            </a:r>
            <a:r>
              <a:rPr lang="es-MX" sz="3600" b="1" dirty="0">
                <a:latin typeface="Arial Black" panose="020B0A04020102020204" pitchFamily="34" charset="0"/>
              </a:rPr>
              <a:t>, Andrés, halló a su hermano, y lo llevó al Salvador. Luego Felipe fue llamado, y buscó </a:t>
            </a:r>
            <a:r>
              <a:rPr lang="es-MX" sz="3600" b="1" dirty="0" smtClean="0">
                <a:latin typeface="Arial Black" panose="020B0A04020102020204" pitchFamily="34" charset="0"/>
              </a:rPr>
              <a:t>a </a:t>
            </a:r>
            <a:r>
              <a:rPr lang="es-MX" sz="3600" b="1" dirty="0" err="1" smtClean="0">
                <a:latin typeface="Arial Black" panose="020B0A04020102020204" pitchFamily="34" charset="0"/>
              </a:rPr>
              <a:t>Natanael</a:t>
            </a:r>
            <a:r>
              <a:rPr lang="es-MX" sz="36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29" y="0"/>
            <a:ext cx="4542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289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Estos ejemplos deben enseñarnos la importancia del esfuerzo personal, de dirigir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llamamientos directos a nuestros parientes, amigos y vecinos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51179"/>
            <a:ext cx="3352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Hay quienes durante toda la vida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han profesado conocer a Cristo, y, sin embargo, no han hecho nunca un esfuerzo personal para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traer siquiera un alma al Salvador”.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DTG</a:t>
            </a:r>
            <a:r>
              <a:rPr lang="es-MX" sz="2800" b="1" dirty="0">
                <a:latin typeface="Arial Black" panose="020B0A04020102020204" pitchFamily="34" charset="0"/>
              </a:rPr>
              <a:t>, p.115.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499069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99069" y="645638"/>
            <a:ext cx="3644931" cy="31700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AGUARDAR EN EL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CRISOL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9" y="3823578"/>
            <a:ext cx="3644931" cy="17954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99069" y="5626893"/>
            <a:ext cx="3644931" cy="1231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12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07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1999" y="793153"/>
            <a:ext cx="59871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“Todos los que se han consagrado a Dios serán conductos </a:t>
            </a:r>
            <a:r>
              <a:rPr lang="es-MX" sz="2400" b="1" dirty="0" smtClean="0">
                <a:latin typeface="Arial Black" panose="020B0A04020102020204" pitchFamily="34" charset="0"/>
              </a:rPr>
              <a:t>de luz</a:t>
            </a:r>
            <a:r>
              <a:rPr lang="es-MX" sz="2400" b="1" dirty="0">
                <a:latin typeface="Arial Black" panose="020B0A04020102020204" pitchFamily="34" charset="0"/>
              </a:rPr>
              <a:t>. Dios los hace agentes suyos para comunicar a otros las riquezas de su gracia. Su </a:t>
            </a:r>
            <a:r>
              <a:rPr lang="es-MX" sz="2400" b="1" dirty="0" smtClean="0">
                <a:latin typeface="Arial Black" panose="020B0A04020102020204" pitchFamily="34" charset="0"/>
              </a:rPr>
              <a:t>promesa es</a:t>
            </a:r>
            <a:r>
              <a:rPr lang="es-MX" sz="2400" b="1" dirty="0">
                <a:latin typeface="Arial Black" panose="020B0A04020102020204" pitchFamily="34" charset="0"/>
              </a:rPr>
              <a:t>: “Y daré a ellas, y a los alrededores de mi collado, bendición; y haré descender la lluvia en </a:t>
            </a:r>
            <a:r>
              <a:rPr lang="es-MX" sz="2400" b="1" dirty="0" smtClean="0">
                <a:latin typeface="Arial Black" panose="020B0A04020102020204" pitchFamily="34" charset="0"/>
              </a:rPr>
              <a:t>su tiempo</a:t>
            </a:r>
            <a:r>
              <a:rPr lang="es-MX" sz="2400" b="1" dirty="0">
                <a:latin typeface="Arial Black" panose="020B0A04020102020204" pitchFamily="34" charset="0"/>
              </a:rPr>
              <a:t>, lluvias de bendición serán”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DTG</a:t>
            </a:r>
            <a:r>
              <a:rPr lang="es-MX" sz="2400" b="1" dirty="0">
                <a:latin typeface="Arial Black" panose="020B0A04020102020204" pitchFamily="34" charset="0"/>
              </a:rPr>
              <a:t>, p. 115. </a:t>
            </a:r>
          </a:p>
        </p:txBody>
      </p:sp>
    </p:spTree>
    <p:extLst>
      <p:ext uri="{BB962C8B-B14F-4D97-AF65-F5344CB8AC3E}">
        <p14:creationId xmlns:p14="http://schemas.microsoft.com/office/powerpoint/2010/main" val="32012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el ánimo recargado, es un buen momento para demostrar a nuestro </a:t>
            </a:r>
            <a:r>
              <a:rPr lang="es-MX" sz="2000" b="1" dirty="0" smtClean="0">
                <a:latin typeface="Arial Black" panose="020B0A04020102020204" pitchFamily="34" charset="0"/>
              </a:rPr>
              <a:t>Dios que </a:t>
            </a:r>
            <a:r>
              <a:rPr lang="es-MX" sz="2000" b="1" dirty="0">
                <a:latin typeface="Arial Black" panose="020B0A04020102020204" pitchFamily="34" charset="0"/>
              </a:rPr>
              <a:t>estamos listos para la batalla.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Entonaremos </a:t>
            </a:r>
            <a:r>
              <a:rPr lang="es-MX" sz="2000" b="1" dirty="0">
                <a:latin typeface="Arial Black" panose="020B0A04020102020204" pitchFamily="34" charset="0"/>
              </a:rPr>
              <a:t>el Himno #485 “Unidos en Verdad”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992"/>
            <a:ext cx="9144000" cy="51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687"/>
            <a:ext cx="9160126" cy="61613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ORACION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154056"/>
            <a:ext cx="5994400" cy="70394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9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80158" y="203200"/>
            <a:ext cx="478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FELIZ SÁBADO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9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3522" y="0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CC0066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solidFill>
                  <a:srgbClr val="CC0066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rgbClr val="CC0066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rgbClr val="CC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43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Escuchemos lo que dice Juan 1:45 “Felipe halló a </a:t>
            </a:r>
            <a:r>
              <a:rPr lang="es-MX" sz="2400" b="1" dirty="0" err="1">
                <a:latin typeface="Arial Black" panose="020B0A04020102020204" pitchFamily="34" charset="0"/>
              </a:rPr>
              <a:t>Natanael</a:t>
            </a:r>
            <a:r>
              <a:rPr lang="es-MX" sz="2400" b="1" dirty="0">
                <a:latin typeface="Arial Black" panose="020B0A04020102020204" pitchFamily="34" charset="0"/>
              </a:rPr>
              <a:t>, y le dijo: Hemos hallado a aquel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quien escribió Moisés en la ley, así como los profetas: a Jesús, el hijo de José, de Nazaret.”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81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cada miembro de iglesia tenga la experiencia de compartir el evangelio con sus amistades </a:t>
            </a:r>
            <a:r>
              <a:rPr lang="es-MX" sz="2800" b="1" dirty="0" smtClean="0">
                <a:latin typeface="Arial Black" panose="020B0A04020102020204" pitchFamily="34" charset="0"/>
              </a:rPr>
              <a:t>y traer </a:t>
            </a:r>
            <a:r>
              <a:rPr lang="es-MX" sz="2800" b="1" dirty="0">
                <a:latin typeface="Arial Black" panose="020B0A04020102020204" pitchFamily="34" charset="0"/>
              </a:rPr>
              <a:t>almas a Cristo.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¡Hola! yo soy Felipe.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Amigos, ¿ustedes han visto alguna vez a Jesús? ¿Han platicado cara a cara con él? Tal vez no,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063585"/>
            <a:ext cx="6908800" cy="44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25143" y="676450"/>
            <a:ext cx="39188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pero yo sí tuve esa oportunidad de platicar y andar con Cristo, y sobre todo recibí un llamado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especial. Recuerdo esas palabras diciéndome, ¡sígueme! Y tú, ¿recuerdas cómo te llamó Dios?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5143" cy="6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28342" y="766224"/>
            <a:ext cx="37156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En esta mañana </a:t>
            </a:r>
            <a:r>
              <a:rPr lang="es-MX" sz="3200" b="1" dirty="0">
                <a:latin typeface="Arial Black" panose="020B0A04020102020204" pitchFamily="34" charset="0"/>
              </a:rPr>
              <a:t>reafirmaremos</a:t>
            </a:r>
            <a:r>
              <a:rPr lang="es-MX" sz="4800" b="1" dirty="0">
                <a:latin typeface="Arial Black" panose="020B0A04020102020204" pitchFamily="34" charset="0"/>
              </a:rPr>
              <a:t> el llamado que Cristo nos hizo.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428342" cy="68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813</Words>
  <Application>Microsoft Office PowerPoint</Application>
  <PresentationFormat>Presentación en pantalla (4:3)</PresentationFormat>
  <Paragraphs>79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2022-09-07T00:19:27Z</dcterms:created>
  <dcterms:modified xsi:type="dcterms:W3CDTF">2022-09-08T14:58:23Z</dcterms:modified>
</cp:coreProperties>
</file>