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7" r:id="rId5"/>
    <p:sldId id="268" r:id="rId6"/>
    <p:sldId id="257" r:id="rId7"/>
    <p:sldId id="259" r:id="rId8"/>
    <p:sldId id="260" r:id="rId9"/>
    <p:sldId id="262" r:id="rId10"/>
    <p:sldId id="263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6" r:id="rId28"/>
    <p:sldId id="283" r:id="rId29"/>
    <p:sldId id="284" r:id="rId30"/>
    <p:sldId id="285" r:id="rId31"/>
    <p:sldId id="287" r:id="rId32"/>
    <p:sldId id="288" r:id="rId3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941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370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515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3586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833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565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226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0934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463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752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876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9FC14-D984-4DF2-9A21-DC0ECC7CBC9B}" type="datetimeFigureOut">
              <a:rPr lang="es-MX" smtClean="0"/>
              <a:t>14/07/2022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84D2A-C4CA-4307-9BC4-7BE3194B26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915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UN BERNABÉ EN CADA IGLESIA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6" y="5742709"/>
            <a:ext cx="980209" cy="98020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15735" y="5694204"/>
            <a:ext cx="9060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6329"/>
            <a:ext cx="9144001" cy="498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578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4. </a:t>
            </a:r>
            <a:r>
              <a:rPr lang="es-MX" sz="2400" b="1" dirty="0" smtClean="0">
                <a:latin typeface="Arial Black" panose="020B0A04020102020204" pitchFamily="34" charset="0"/>
              </a:rPr>
              <a:t>Un varón a quien la Biblia lo describe así: “[Bernabé] pues era un hombre bueno, lleno del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Espíritu Santo y de fe…” (Hechos 11:24 NVI).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529 “IGLESIA DE CRISTO”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Un Bernabé bondadoso…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1502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Observamos la bondad y generosidad de Bernabé, ya que era un hombre dispuesto a ayudar a los demás; sin importar los recursos que tuviera que gastar, o lo que tuviera que vender,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fin de ponerlo al servicio de la iglesia, los apóstoles y la misión evangélica.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3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636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resultados que tuvo la persecución desatada contra la comunidad de Jerusalén a raíz del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martirio de Esteban y la huida de gran parte de sus miembros, dio lugar a la fundación de la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iglesia en Antioquía de Siria, ciudad que se convirtió rápidamente en el centro de la cristiandad.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4423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Y pronto Pablo y Bernabé saldrían en una expedición misionera a Chipre y Asia Menor.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10544" y="915044"/>
            <a:ext cx="44334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Hechos 15:36 “Después de algunos días, Pablo dijo a Bernabé: Volvamos a visitar a los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hermanos en todas las ciudades en que hemos anunciado la palabra del Señor, para ver cómo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están.”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710545" cy="686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9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GANANCIA ABSOLUTA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22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Bernabé se gozaba en ver cómo la gracia de Dios alcanzaba a muchos fuera de las fronteras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judías, amaba exhortar (animar) a sus hermanos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su regocijo era grande. Por ellos, Bernabé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fue enviado.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8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797510"/>
            <a:ext cx="29253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hecho de que Bernabé fuera seleccionado como representante de la iglesia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indica que era maduro y responsable, y a la vez demuestra la providencia de Dios en su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elección.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305" y="0"/>
            <a:ext cx="6218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696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#576 “PROCLAMO HOY QUE SOY CRISTIANO”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360"/>
            <a:ext cx="9178815" cy="585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#61 “Santo, santo, santo”, # 63 “Al rey adorad”,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64 “Yo canto el poder de Dios”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57054" y="4973782"/>
            <a:ext cx="3796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HIMNO # 63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3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3854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Un Bernabé lleno del Espíritu Santo…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7073"/>
            <a:ext cx="9144001" cy="639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6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25312" y="612844"/>
            <a:ext cx="32186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segunda característica, que la Biblia destaca de Bernabé, es que era una persona llena del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Espíritu Santo. Ser lleno del Espíritu Santo implica estar saturado, repleto de la presencia de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25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60421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-2" y="5042118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Desde el principio Bernabé fue una persona que se dejó guiar por el Espíritu de Dios, incluso su ministerio fue el resultado de su constante búsqueda de Dios.</a:t>
            </a:r>
          </a:p>
        </p:txBody>
      </p:sp>
    </p:spTree>
    <p:extLst>
      <p:ext uri="{BB962C8B-B14F-4D97-AF65-F5344CB8AC3E}">
        <p14:creationId xmlns:p14="http://schemas.microsoft.com/office/powerpoint/2010/main" val="233182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739128" y="1745673"/>
            <a:ext cx="4322016" cy="34778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LA CANCIÓN </a:t>
            </a:r>
          </a:p>
          <a:p>
            <a:pPr algn="ctr"/>
            <a:endParaRPr lang="es-MX" sz="44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EN MI</a:t>
            </a:r>
          </a:p>
          <a:p>
            <a:pPr algn="ctr"/>
            <a:endParaRPr lang="es-MX" sz="44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CORAZÓN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71092" y="703558"/>
            <a:ext cx="19447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GABRIELA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976050" y="6384447"/>
            <a:ext cx="319189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16 DE JULIO DE 2022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Un Bernabé de fe…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611091" y="942753"/>
            <a:ext cx="333894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tercera característica con la que el libro de Hechos describe a Bernabé es que era un hombre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 fe. Definitivamente la fe en nuestro Señor Jesucristo es el fundamento central de nuestra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vida.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5" y="523220"/>
            <a:ext cx="5528386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4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8539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por medio de ella que nos acercamos a Dios al reconocer nuestros pecados y creer en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sacrificio de Cristo. Además, es a través de la fe que podemos vencer en este mundo de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pecado.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8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4909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35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1044" cy="696883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291180"/>
            <a:ext cx="9144000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vida de Bernabé nos brinda un hermoso ejemplo, que todos los cristianos debemos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buscar imitar. Y que, así como Bernabé cumplió la misión con delicadeza, sumo tacto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clara visión de la realidad, pero con gran alegría; nosotros también lo hagamos para atraer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personas a Cristo. </a:t>
            </a:r>
          </a:p>
        </p:txBody>
      </p:sp>
    </p:spTree>
    <p:extLst>
      <p:ext uri="{BB962C8B-B14F-4D97-AF65-F5344CB8AC3E}">
        <p14:creationId xmlns:p14="http://schemas.microsoft.com/office/powerpoint/2010/main" val="423816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7"/>
            <a:ext cx="5322269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22268" y="707885"/>
            <a:ext cx="3821731" cy="378565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LA JAULA DEL PÁJARO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266" y="4345805"/>
            <a:ext cx="3878343" cy="25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iglesia de hoy necesita hombres, mujeres, jóvenes y niños Bernabé, que se deleiten en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ayudar y animar a otros. ¡Muy bienvenido! y deja que el Señor haga de ti un Bernabé.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BIENVENIDOS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4434"/>
            <a:ext cx="9144000" cy="470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94240" y="5377933"/>
            <a:ext cx="6078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#374 “DULCE COMUNIÓN”</a:t>
            </a:r>
          </a:p>
        </p:txBody>
      </p:sp>
    </p:spTree>
    <p:extLst>
      <p:ext uri="{BB962C8B-B14F-4D97-AF65-F5344CB8AC3E}">
        <p14:creationId xmlns:p14="http://schemas.microsoft.com/office/powerpoint/2010/main" val="70701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85564" cy="685800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38433" y="1995055"/>
            <a:ext cx="37885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5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FINAL</a:t>
            </a:r>
            <a:endParaRPr lang="es-MX" sz="5400" b="1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1177635" cy="6858000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7980219" y="0"/>
            <a:ext cx="1302326" cy="6858000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8359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0112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Hechos 11:24 “Este, cuando llegó, y vio la gracia de Dios, se regocijó, y exhortó a todos a que con propósito de corazón permaneciesen fieles al Señor. Porque era varón bueno, y lleno del Espíritu Santo y de fe. Y una gran multitud fue agregada al Señor.”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6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3853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628"/>
            <a:ext cx="9153135" cy="625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9361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Reflexionar que, para ser un buen cristiano, es necesario tener un buen testimonio.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967"/>
            <a:ext cx="91440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8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23218"/>
            <a:ext cx="91440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QUÉ DICE LA BIBLIA SOBRE BERNABÉ</a:t>
            </a:r>
            <a:endParaRPr lang="es-MX" sz="2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873116" y="1582284"/>
            <a:ext cx="32708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1. Un varón a quien se le cambió el nombre de José a Bernabé (</a:t>
            </a:r>
            <a:r>
              <a:rPr lang="es-MX" sz="3600" b="1" dirty="0" smtClean="0">
                <a:latin typeface="Arial Black" panose="020B0A04020102020204" pitchFamily="34" charset="0"/>
              </a:rPr>
              <a:t>Hechos </a:t>
            </a:r>
            <a:r>
              <a:rPr lang="es-MX" sz="3600" b="1" dirty="0" smtClean="0">
                <a:latin typeface="Arial Black" panose="020B0A04020102020204" pitchFamily="34" charset="0"/>
              </a:rPr>
              <a:t>4:36, 37).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2"/>
            <a:ext cx="5873117" cy="58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74400"/>
            <a:ext cx="343764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2. Un varón bueno, nos referimos a una persona con un alto espíritu de servicio y amor, que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 deleitaba en ayudar a los demás.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646" y="0"/>
            <a:ext cx="5706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1049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3. Un varón que amaba animar a otros a permanecer fieles a Dios.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6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777</Words>
  <Application>Microsoft Office PowerPoint</Application>
  <PresentationFormat>Presentación en pantalla (4:3)</PresentationFormat>
  <Paragraphs>80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2022-07-14T11:38:50Z</dcterms:created>
  <dcterms:modified xsi:type="dcterms:W3CDTF">2022-07-14T20:16:36Z</dcterms:modified>
</cp:coreProperties>
</file>