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6" r:id="rId4"/>
    <p:sldId id="257" r:id="rId5"/>
    <p:sldId id="286" r:id="rId6"/>
    <p:sldId id="26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  <p:sldId id="285" r:id="rId27"/>
    <p:sldId id="284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22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35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361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818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313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063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08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304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231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802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578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B599-BA45-45EE-8BC1-07741E5BE742}" type="datetimeFigureOut">
              <a:rPr lang="es-MX" smtClean="0"/>
              <a:t>03/08/2022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8067A-14DD-4BA9-A979-E0936ADF6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97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RECURSO ILIMITADO: DÍA DE AYUNO Y ORACIÓN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9" y="5551794"/>
            <a:ext cx="1136178" cy="11361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55845" y="5562597"/>
            <a:ext cx="10822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1665"/>
            <a:ext cx="9158915" cy="50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153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Reclamó las promesas de Dios que Salomón había expresado cuando se dedicó el templo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viene un mal, ellos clamarían, Dios los oirá y los salvaría” (v. 9)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5" cy="497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se unieron para pedir la ayuda a Dios, desde los más pequeños hasta los más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grandes. (v. 13).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94828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pueblo se unió en ayuno, oración y </a:t>
            </a:r>
            <a:r>
              <a:rPr lang="es-MX" sz="2400" b="1" dirty="0" smtClean="0">
                <a:latin typeface="Arial Black" panose="020B0A04020102020204" pitchFamily="34" charset="0"/>
              </a:rPr>
              <a:t>alabanza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(v. 3, 9,19).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4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 logró Josafat que todo el pueblo se uniera en ayuno y oración? ¿Cómo podemos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lograr que nuestra iglesia se una en ayuno y oración desde los más pequeños hasta los más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grandes? Veremos algunas recomendaciones.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382286"/>
            <a:ext cx="3657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Hablando de 2 Crónicas 20, Elena G. de White dice: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En toda emergencia, debemos reconocer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la batalla es suya (de Dios). Sus recursos son ilimitados, y las imposibilidades </a:t>
            </a:r>
            <a:r>
              <a:rPr lang="es-MX" sz="2000" b="1" dirty="0" smtClean="0">
                <a:latin typeface="Arial Black" panose="020B0A04020102020204" pitchFamily="34" charset="0"/>
              </a:rPr>
              <a:t>aparentes harán </a:t>
            </a:r>
            <a:r>
              <a:rPr lang="es-MX" sz="2000" b="1" dirty="0">
                <a:latin typeface="Arial Black" panose="020B0A04020102020204" pitchFamily="34" charset="0"/>
              </a:rPr>
              <a:t>tanto mayor la victoria”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Profetas y reyes, pp. 146-148, 150)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#270 </a:t>
            </a:r>
            <a:r>
              <a:rPr lang="es-MX" sz="2400" b="1" dirty="0" smtClean="0">
                <a:latin typeface="Arial Black" panose="020B0A04020102020204" pitchFamily="34" charset="0"/>
              </a:rPr>
              <a:t>“MEDITAR EN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3"/>
            <a:ext cx="9144001" cy="61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96"/>
            <a:ext cx="9144000" cy="678890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28549" y="2274838"/>
            <a:ext cx="6960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Recomendación 1: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r>
              <a:rPr lang="es-MX" sz="2400" b="1" dirty="0" smtClean="0">
                <a:latin typeface="Arial Black" panose="020B0A04020102020204" pitchFamily="34" charset="0"/>
              </a:rPr>
              <a:t>Para </a:t>
            </a:r>
            <a:r>
              <a:rPr lang="es-MX" sz="2400" b="1" dirty="0">
                <a:latin typeface="Arial Black" panose="020B0A04020102020204" pitchFamily="34" charset="0"/>
              </a:rPr>
              <a:t>que un día de ayuno y oración sea eficaz y logremos </a:t>
            </a:r>
            <a:r>
              <a:rPr lang="es-MX" sz="2400" b="1" dirty="0" smtClean="0">
                <a:latin typeface="Arial Black" panose="020B0A04020102020204" pitchFamily="34" charset="0"/>
              </a:rPr>
              <a:t>mayor participación</a:t>
            </a:r>
            <a:r>
              <a:rPr lang="es-MX" sz="2400" b="1" dirty="0">
                <a:latin typeface="Arial Black" panose="020B0A04020102020204" pitchFamily="34" charset="0"/>
              </a:rPr>
              <a:t>,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debemos pregonar, es decir, anunciarlo reiteradamente y con urgencia.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r>
              <a:rPr lang="es-MX" sz="2400" b="1" dirty="0" smtClean="0">
                <a:latin typeface="Arial Black" panose="020B0A04020102020204" pitchFamily="34" charset="0"/>
              </a:rPr>
              <a:t>Cuanto </a:t>
            </a:r>
            <a:r>
              <a:rPr lang="es-MX" sz="2400" b="1" dirty="0">
                <a:latin typeface="Arial Black" panose="020B0A04020102020204" pitchFamily="34" charset="0"/>
              </a:rPr>
              <a:t>más </a:t>
            </a:r>
            <a:r>
              <a:rPr lang="es-MX" sz="2400" b="1" dirty="0" smtClean="0">
                <a:latin typeface="Arial Black" panose="020B0A04020102020204" pitchFamily="34" charset="0"/>
              </a:rPr>
              <a:t>sea anunciado </a:t>
            </a:r>
            <a:r>
              <a:rPr lang="es-MX" sz="2400" b="1" dirty="0">
                <a:latin typeface="Arial Black" panose="020B0A04020102020204" pitchFamily="34" charset="0"/>
              </a:rPr>
              <a:t>desde la plataforma, los miembros reconocerán su importancia.</a:t>
            </a:r>
          </a:p>
        </p:txBody>
      </p:sp>
    </p:spTree>
    <p:extLst>
      <p:ext uri="{BB962C8B-B14F-4D97-AF65-F5344CB8AC3E}">
        <p14:creationId xmlns:p14="http://schemas.microsoft.com/office/powerpoint/2010/main" val="619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"/>
            <a:ext cx="9144793" cy="67915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85248" y="2341053"/>
            <a:ext cx="685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Recomendación 2: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Conocer </a:t>
            </a:r>
            <a:r>
              <a:rPr lang="es-MX" sz="2000" b="1" dirty="0">
                <a:latin typeface="Arial Black" panose="020B0A04020102020204" pitchFamily="34" charset="0"/>
              </a:rPr>
              <a:t>el propósito por el cual se lleva a cabo un día de ayuno y oración, </a:t>
            </a:r>
            <a:r>
              <a:rPr lang="es-MX" sz="2000" b="1" dirty="0" smtClean="0">
                <a:latin typeface="Arial Black" panose="020B0A04020102020204" pitchFamily="34" charset="0"/>
              </a:rPr>
              <a:t>es muy </a:t>
            </a:r>
            <a:r>
              <a:rPr lang="es-MX" sz="2000" b="1" dirty="0">
                <a:latin typeface="Arial Black" panose="020B0A04020102020204" pitchFamily="34" charset="0"/>
              </a:rPr>
              <a:t>importante. La mayoría de los miembros no comprenden el “por qué y para qué</a:t>
            </a:r>
            <a:r>
              <a:rPr lang="es-MX" sz="2000" b="1" dirty="0" smtClean="0">
                <a:latin typeface="Arial Black" panose="020B0A04020102020204" pitchFamily="34" charset="0"/>
              </a:rPr>
              <a:t>”.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 </a:t>
            </a:r>
            <a:r>
              <a:rPr lang="es-MX" sz="2000" b="1" dirty="0" smtClean="0">
                <a:latin typeface="Arial Black" panose="020B0A04020102020204" pitchFamily="34" charset="0"/>
              </a:rPr>
              <a:t>los tiempos </a:t>
            </a:r>
            <a:r>
              <a:rPr lang="es-MX" sz="2000" b="1" dirty="0">
                <a:latin typeface="Arial Black" panose="020B0A04020102020204" pitchFamily="34" charset="0"/>
              </a:rPr>
              <a:t>de Josafat comprendieron la necesidad y todos empatizaron y se unieron.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Unámonos todos en ayuno y oración por las necesidades mundiales y locales de la iglesia. </a:t>
            </a:r>
          </a:p>
        </p:txBody>
      </p:sp>
    </p:spTree>
    <p:extLst>
      <p:ext uri="{BB962C8B-B14F-4D97-AF65-F5344CB8AC3E}">
        <p14:creationId xmlns:p14="http://schemas.microsoft.com/office/powerpoint/2010/main" val="33925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7915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28736" y="2184738"/>
            <a:ext cx="69580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Recomendación 3: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Dediquemos </a:t>
            </a:r>
            <a:r>
              <a:rPr lang="es-MX" sz="2000" b="1" dirty="0">
                <a:latin typeface="Arial Black" panose="020B0A04020102020204" pitchFamily="34" charset="0"/>
              </a:rPr>
              <a:t>mucho tiempo a la oración.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la oración de Josafat hay varios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elementos. Josafat comienza engrandeciendo a Dios; en segundo lugar, recuerda la forma en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que Dios ha actuado en el pasado, reclama sus promesas, confía en sus promesas, expresa su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petición y finalmente le adora en gratitud.</a:t>
            </a:r>
          </a:p>
        </p:txBody>
      </p:sp>
    </p:spTree>
    <p:extLst>
      <p:ext uri="{BB962C8B-B14F-4D97-AF65-F5344CB8AC3E}">
        <p14:creationId xmlns:p14="http://schemas.microsoft.com/office/powerpoint/2010/main" val="29767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0" y="0"/>
            <a:ext cx="9144793" cy="67915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52529" y="1133607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s-MX" b="1" dirty="0" smtClean="0">
                <a:latin typeface="Arial Black" panose="020B0A04020102020204" pitchFamily="34" charset="0"/>
              </a:rPr>
              <a:t>Oración </a:t>
            </a:r>
            <a:r>
              <a:rPr lang="es-MX" b="1" dirty="0">
                <a:latin typeface="Arial Black" panose="020B0A04020102020204" pitchFamily="34" charset="0"/>
              </a:rPr>
              <a:t>solo para engrandecer a Dios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es-MX" b="1" dirty="0">
              <a:latin typeface="Arial Black" panose="020B0A04020102020204" pitchFamily="34" charset="0"/>
            </a:endParaRPr>
          </a:p>
          <a:p>
            <a:r>
              <a:rPr lang="es-MX" b="1" dirty="0">
                <a:latin typeface="Arial Black" panose="020B0A04020102020204" pitchFamily="34" charset="0"/>
              </a:rPr>
              <a:t>2. Oración solo para recordar cómo Dios ha obrado poderosamente en el </a:t>
            </a:r>
            <a:r>
              <a:rPr lang="es-MX" b="1" dirty="0" smtClean="0">
                <a:latin typeface="Arial Black" panose="020B0A04020102020204" pitchFamily="34" charset="0"/>
              </a:rPr>
              <a:t>pasado</a:t>
            </a:r>
          </a:p>
          <a:p>
            <a:endParaRPr lang="es-MX" b="1" dirty="0">
              <a:latin typeface="Arial Black" panose="020B0A04020102020204" pitchFamily="34" charset="0"/>
            </a:endParaRPr>
          </a:p>
          <a:p>
            <a:r>
              <a:rPr lang="es-MX" b="1" dirty="0">
                <a:latin typeface="Arial Black" panose="020B0A04020102020204" pitchFamily="34" charset="0"/>
              </a:rPr>
              <a:t>3. Oración solo para recordar y reclamar las promesas que Dios nos ha dejado en su </a:t>
            </a:r>
            <a:r>
              <a:rPr lang="es-MX" b="1" dirty="0" smtClean="0">
                <a:latin typeface="Arial Black" panose="020B0A04020102020204" pitchFamily="34" charset="0"/>
              </a:rPr>
              <a:t>Palabra</a:t>
            </a:r>
          </a:p>
          <a:p>
            <a:endParaRPr lang="es-MX" b="1" dirty="0">
              <a:latin typeface="Arial Black" panose="020B0A04020102020204" pitchFamily="34" charset="0"/>
            </a:endParaRPr>
          </a:p>
          <a:p>
            <a:r>
              <a:rPr lang="es-MX" b="1" dirty="0">
                <a:latin typeface="Arial Black" panose="020B0A04020102020204" pitchFamily="34" charset="0"/>
              </a:rPr>
              <a:t>4. Oración para expresar las peticiones de la iglesia mundial, local y personal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endParaRPr lang="es-MX" b="1" dirty="0">
              <a:latin typeface="Arial Black" panose="020B0A04020102020204" pitchFamily="34" charset="0"/>
            </a:endParaRPr>
          </a:p>
          <a:p>
            <a:r>
              <a:rPr lang="es-MX" b="1" dirty="0">
                <a:latin typeface="Arial Black" panose="020B0A04020102020204" pitchFamily="34" charset="0"/>
              </a:rPr>
              <a:t>5. Oración de gratitud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39588" y="2734944"/>
            <a:ext cx="28901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En un “día de ayuno y oración” podemos realizar varias dinámicas en donde cada momento de</a:t>
            </a:r>
          </a:p>
          <a:p>
            <a:r>
              <a:rPr lang="es-MX" b="1" dirty="0">
                <a:latin typeface="Arial Black" panose="020B0A04020102020204" pitchFamily="34" charset="0"/>
              </a:rPr>
              <a:t>oración sea para una </a:t>
            </a:r>
            <a:r>
              <a:rPr lang="es-MX" b="1" dirty="0" smtClean="0">
                <a:latin typeface="Arial Black" panose="020B0A04020102020204" pitchFamily="34" charset="0"/>
              </a:rPr>
              <a:t>cosa específica</a:t>
            </a:r>
            <a:r>
              <a:rPr lang="es-MX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8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¿Excelencia o mediocridad?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60912" cy="50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707886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#245 “Cúmplase, oh Cristo, tu voluntad”,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#280 “</a:t>
            </a:r>
            <a:r>
              <a:rPr lang="es-MX" sz="2000" b="1" dirty="0" smtClean="0">
                <a:latin typeface="Arial Black" panose="020B0A04020102020204" pitchFamily="34" charset="0"/>
              </a:rPr>
              <a:t>Ser semejante </a:t>
            </a:r>
            <a:r>
              <a:rPr lang="es-MX" sz="2000" b="1" dirty="0">
                <a:latin typeface="Arial Black" panose="020B0A04020102020204" pitchFamily="34" charset="0"/>
              </a:rPr>
              <a:t>a Jesús”.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2660"/>
            <a:ext cx="9129663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4245" y="184709"/>
            <a:ext cx="4244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“Durante años había enseñado al pueblo a confiar en Aquel que en siglos pasados había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intervenido tan a menudo para salvar a sus escogidos de la destrucción completa; y ahora,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peligraba el reino, Josafat no estaba solo. Todo Judá estaba en pie delante de </a:t>
            </a:r>
            <a:r>
              <a:rPr lang="es-MX" sz="2400" b="1" dirty="0" smtClean="0">
                <a:latin typeface="Arial Black" panose="020B0A04020102020204" pitchFamily="34" charset="0"/>
              </a:rPr>
              <a:t>Jehová, con </a:t>
            </a:r>
            <a:r>
              <a:rPr lang="es-MX" sz="2400" b="1" dirty="0">
                <a:latin typeface="Arial Black" panose="020B0A04020102020204" pitchFamily="34" charset="0"/>
              </a:rPr>
              <a:t>sus niños, y sus mujeres, y sus hijos”. (v. 13.)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-341194"/>
            <a:ext cx="471487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32575" y="-115542"/>
            <a:ext cx="38350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12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397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Unidos, ayunaron y oraron; unidos, suplicaron al Señor que confundiese sus enemigos, a fin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el nombre de Jehová fuese glorificado”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Profetas y reyes, p. 148)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39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4504645"/>
            <a:ext cx="206081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54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26589"/>
            <a:ext cx="91443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33"/>
            <a:ext cx="9144793" cy="67915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83140" y="2220247"/>
            <a:ext cx="68102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Recomendación 4: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Es un día de alabanza.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La Biblia dice en 2 Crónicas 20:21 leer.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El espíritu de profecía dice: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“… </a:t>
            </a:r>
            <a:r>
              <a:rPr lang="es-MX" sz="2000" b="1" dirty="0">
                <a:latin typeface="Arial Black" panose="020B0A04020102020204" pitchFamily="34" charset="0"/>
              </a:rPr>
              <a:t>Si hoy se alabase más a Dios, aumentarían constantemente </a:t>
            </a:r>
            <a:r>
              <a:rPr lang="es-MX" sz="2000" b="1" dirty="0" smtClean="0">
                <a:latin typeface="Arial Black" panose="020B0A04020102020204" pitchFamily="34" charset="0"/>
              </a:rPr>
              <a:t>la esperanza</a:t>
            </a:r>
            <a:r>
              <a:rPr lang="es-MX" sz="2000" b="1" dirty="0">
                <a:latin typeface="Arial Black" panose="020B0A04020102020204" pitchFamily="34" charset="0"/>
              </a:rPr>
              <a:t>, el valor y la fe. ¿No fortalecería esto las manos de los soldados valientes que hoy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defienden la verdad? (Profetas y reyes, p.149)</a:t>
            </a:r>
          </a:p>
        </p:txBody>
      </p:sp>
    </p:spTree>
    <p:extLst>
      <p:ext uri="{BB962C8B-B14F-4D97-AF65-F5344CB8AC3E}">
        <p14:creationId xmlns:p14="http://schemas.microsoft.com/office/powerpoint/2010/main" val="34257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540991"/>
            <a:ext cx="30843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6 DE AGOSTO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45457" y="707884"/>
            <a:ext cx="155363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SIMONE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28048" y="6153329"/>
            <a:ext cx="144943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BRASIL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71"/>
            <a:ext cx="9144793" cy="67976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92071" y="2305023"/>
            <a:ext cx="67556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Recomendación 5: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un día de acciones.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Después </a:t>
            </a:r>
            <a:r>
              <a:rPr lang="es-MX" sz="2000" b="1" dirty="0">
                <a:latin typeface="Arial Black" panose="020B0A04020102020204" pitchFamily="34" charset="0"/>
              </a:rPr>
              <a:t>de que el pueblo de Judá se reunió en el </a:t>
            </a:r>
            <a:r>
              <a:rPr lang="es-MX" sz="2000" b="1" dirty="0" smtClean="0">
                <a:latin typeface="Arial Black" panose="020B0A04020102020204" pitchFamily="34" charset="0"/>
              </a:rPr>
              <a:t>templo para </a:t>
            </a:r>
            <a:r>
              <a:rPr lang="es-MX" sz="2000" b="1" dirty="0">
                <a:latin typeface="Arial Black" panose="020B0A04020102020204" pitchFamily="34" charset="0"/>
              </a:rPr>
              <a:t>solicitar la ayuda de Dios, pusieron su fe en acción saliendo al campo de batalla.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Una </a:t>
            </a:r>
            <a:r>
              <a:rPr lang="es-MX" sz="2000" b="1" dirty="0">
                <a:latin typeface="Arial Black" panose="020B0A04020102020204" pitchFamily="34" charset="0"/>
              </a:rPr>
              <a:t>de </a:t>
            </a:r>
            <a:r>
              <a:rPr lang="es-MX" sz="2000" b="1" dirty="0" smtClean="0">
                <a:latin typeface="Arial Black" panose="020B0A04020102020204" pitchFamily="34" charset="0"/>
              </a:rPr>
              <a:t>las actividades </a:t>
            </a:r>
            <a:r>
              <a:rPr lang="es-MX" sz="2000" b="1" dirty="0">
                <a:latin typeface="Arial Black" panose="020B0A04020102020204" pitchFamily="34" charset="0"/>
              </a:rPr>
              <a:t>que podemos realizar es lo que dice la Biblia en Isaías 58:6,7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darle lectura).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latin typeface="Arial Black" panose="020B0A04020102020204" pitchFamily="34" charset="0"/>
              </a:rPr>
              <a:t>Si la iglesia </a:t>
            </a:r>
            <a:r>
              <a:rPr lang="es-MX" sz="2000" b="1" dirty="0">
                <a:latin typeface="Arial Black" panose="020B0A04020102020204" pitchFamily="34" charset="0"/>
              </a:rPr>
              <a:t>realiza esta actividad de manera organizada, no habrá tiempo para aburrirse.</a:t>
            </a:r>
          </a:p>
        </p:txBody>
      </p:sp>
    </p:spTree>
    <p:extLst>
      <p:ext uri="{BB962C8B-B14F-4D97-AF65-F5344CB8AC3E}">
        <p14:creationId xmlns:p14="http://schemas.microsoft.com/office/powerpoint/2010/main" val="6977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72754" y="6355390"/>
            <a:ext cx="4012442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COLOSENSES 1:29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1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98457" y="646329"/>
            <a:ext cx="3645544" cy="31700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LUCHANDO CON LA FUERZA DE CRISTO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8" y="3289110"/>
            <a:ext cx="5049672" cy="35688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5498457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0727"/>
            <a:ext cx="914400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714"/>
            <a:ext cx="9169800" cy="60992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45" y="758714"/>
            <a:ext cx="1187355" cy="11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073254"/>
            <a:ext cx="91440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78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7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431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Proveer la participación en los días de ayuno y oración.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37779" y="5198043"/>
            <a:ext cx="2006221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95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9748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29273" y="423081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ORACION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2 CRÓNICAS 20:3. LEER.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44001" cy="58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4735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relato de 2 crónicas 20, es un ejemplo de unidad en la necesidad. Podemos ver cómo en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necesidad que se enfrentaba el pueblo de Judá se reunieron todos, los hombres, sus mujeres </a:t>
            </a:r>
            <a:r>
              <a:rPr lang="es-MX" sz="2000" b="1" dirty="0" smtClean="0">
                <a:latin typeface="Arial Black" panose="020B0A04020102020204" pitchFamily="34" charset="0"/>
              </a:rPr>
              <a:t>y sus </a:t>
            </a:r>
            <a:r>
              <a:rPr lang="es-MX" sz="2000" b="1" dirty="0">
                <a:latin typeface="Arial Black" panose="020B0A04020102020204" pitchFamily="34" charset="0"/>
              </a:rPr>
              <a:t>hijos para pedir a Dios ayuda, a través del ayuno y la oración.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757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 Una gran multitud de </a:t>
            </a:r>
            <a:r>
              <a:rPr lang="es-MX" sz="2400" b="1" dirty="0" err="1">
                <a:latin typeface="Arial Black" panose="020B0A04020102020204" pitchFamily="34" charset="0"/>
              </a:rPr>
              <a:t>Moab</a:t>
            </a:r>
            <a:r>
              <a:rPr lang="es-MX" sz="2400" b="1" dirty="0">
                <a:latin typeface="Arial Black" panose="020B0A04020102020204" pitchFamily="34" charset="0"/>
              </a:rPr>
              <a:t> y Amón se levantaron en guerra contra el pueblo de Judá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(v.1, 2).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820" cy="5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298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El rey Josafat tuvo temor, se humilló ante Dios y mandó proclamar ayuno a todo Judá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pedir ayuda a Jehová (v. 3)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896</Words>
  <Application>Microsoft Office PowerPoint</Application>
  <PresentationFormat>Presentación en pantalla (4:3)</PresentationFormat>
  <Paragraphs>94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2022-08-02T21:21:28Z</dcterms:created>
  <dcterms:modified xsi:type="dcterms:W3CDTF">2022-08-03T13:01:22Z</dcterms:modified>
</cp:coreProperties>
</file>