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62" r:id="rId4"/>
    <p:sldId id="257" r:id="rId5"/>
    <p:sldId id="269" r:id="rId6"/>
    <p:sldId id="270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304EC-F971-41C0-902F-F0BB7BED8748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7E824-C097-43B7-B170-38397C6063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492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9132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198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36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001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15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144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603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28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50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7298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372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1B04-4926-45A8-AF71-5FB56CFF9DA3}" type="datetimeFigureOut">
              <a:rPr lang="es-MX" smtClean="0"/>
              <a:t>30/06/2022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7B84-52F5-484B-BF4E-2FFC9885DA0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468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CONSTANTES EN LA ORACIÓN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6" y="5841242"/>
            <a:ext cx="1040643" cy="10406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841242"/>
            <a:ext cx="10345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458" y="707885"/>
            <a:ext cx="5053084" cy="50530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56849" y="4408227"/>
            <a:ext cx="1351128" cy="13527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0" y="707885"/>
            <a:ext cx="2045458" cy="50530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7098542" y="707885"/>
            <a:ext cx="2045458" cy="50530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382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345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¿Qué es la Oración? “La oración es la respiración del alma” Elena de White. Si no podemos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respirar, sentimos que nos asfixiamos, algo similar sucede cuando no oramos podemos morir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espiritualmente.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5763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oración es el medio donde podemos platicar con nuestro Dios y tener la seguridad que </a:t>
            </a:r>
            <a:r>
              <a:rPr lang="es-MX" sz="2800" b="1" dirty="0" smtClean="0">
                <a:latin typeface="Arial Black" panose="020B0A04020102020204" pitchFamily="34" charset="0"/>
              </a:rPr>
              <a:t>nos oye</a:t>
            </a:r>
            <a:r>
              <a:rPr lang="es-MX" sz="2800" b="1" dirty="0">
                <a:latin typeface="Arial Black" panose="020B0A04020102020204" pitchFamily="34" charset="0"/>
              </a:rPr>
              <a:t>. Jeremías 33:3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Clama a mí y yo te responderé”.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6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5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839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La oración es el secreto del poder espiritual. La oración y devoción constante es una parte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importante de la vida cristiana.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5114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Daniel 1:17 “a estos cuatros muchachos Dios les dio conocimiento e inteligencia en todas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letras y ciencia”. Para que Daniel tuviera una respuesta de Dios su relación se basó en una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constante.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5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#376 “Dulce Oración”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144001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7861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“Orar es el acto de abrir nuestro corazón a Dios como a un amigo. No es que se necesite esto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que Dios sepa lo que somos, sino a fin de capacitarnos para recibirlo. La oración no baja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hasta nosotros, antes bien nos eleva a él”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</a:t>
            </a:r>
            <a:r>
              <a:rPr lang="es-MX" sz="2400" b="1" dirty="0">
                <a:latin typeface="Arial Black" panose="020B0A04020102020204" pitchFamily="34" charset="0"/>
              </a:rPr>
              <a:t>La oración cap. 1).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LANZA LA RED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46439"/>
            <a:ext cx="9144001" cy="52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21" y="0"/>
            <a:ext cx="5158855" cy="69372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2006221" cy="685800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165076" y="0"/>
            <a:ext cx="1978923" cy="685800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2956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#128 “TU NOMBRE ES DULCE, BUEN JESÚS”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19" y="1046439"/>
            <a:ext cx="5811561" cy="58115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1046438"/>
            <a:ext cx="1666218" cy="58115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77780" y="1046438"/>
            <a:ext cx="1666219" cy="58115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7065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smtClean="0">
                <a:latin typeface="Arial Black" panose="020B0A04020102020204" pitchFamily="34" charset="0"/>
              </a:rPr>
              <a:t>MISIONERO MUNDIAL</a:t>
            </a:r>
            <a:endParaRPr lang="es-MX" sz="3600" b="1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19225" y="1883391"/>
            <a:ext cx="4201921" cy="3477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CRISTO</a:t>
            </a:r>
          </a:p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RESTAURA A</a:t>
            </a:r>
          </a:p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UNA PAREJA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85103" y="6228995"/>
            <a:ext cx="273664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2 DE JULIO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38690" y="818584"/>
            <a:ext cx="2314736" cy="52322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ANABELLE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6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#60 “¡Santo! ¡Santo! ¡Santo! Tu gloria llena”,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202 “Danos el fuego”, #232 “</a:t>
            </a:r>
            <a:r>
              <a:rPr lang="es-MX" sz="2000" b="1" dirty="0" smtClean="0">
                <a:latin typeface="Arial Black" panose="020B0A04020102020204" pitchFamily="34" charset="0"/>
              </a:rPr>
              <a:t>Entrégate en </a:t>
            </a:r>
            <a:r>
              <a:rPr lang="es-MX" sz="2000" b="1" dirty="0">
                <a:latin typeface="Arial Black" panose="020B0A04020102020204" pitchFamily="34" charset="0"/>
              </a:rPr>
              <a:t>oración”,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506 “¡De pie, de pie, cristianos!”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438"/>
            <a:ext cx="9200734" cy="52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20722" y="305068"/>
            <a:ext cx="35552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“Nuestro Padre celestial está esperando para derramar sobre nosotros la plenitud de </a:t>
            </a:r>
            <a:r>
              <a:rPr lang="es-MX" sz="2000" b="1" dirty="0" smtClean="0">
                <a:latin typeface="Arial Black" panose="020B0A04020102020204" pitchFamily="34" charset="0"/>
              </a:rPr>
              <a:t>sus bendiciones</a:t>
            </a:r>
            <a:r>
              <a:rPr lang="es-MX" sz="2000" b="1" dirty="0">
                <a:latin typeface="Arial Black" panose="020B0A04020102020204" pitchFamily="34" charset="0"/>
              </a:rPr>
              <a:t>. [...] ¡Qué extraño que oremos tan poco! Dios está pronto y dispuesto a oír la oración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sincera del más humilde de sus hijos y, sin embargo, hay de nuestra parte mucha cavilación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presentar nuestras necesidades delante de Dios”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La oración, cap. 3)</a:t>
            </a:r>
          </a:p>
        </p:txBody>
      </p:sp>
    </p:spTree>
    <p:extLst>
      <p:ext uri="{BB962C8B-B14F-4D97-AF65-F5344CB8AC3E}">
        <p14:creationId xmlns:p14="http://schemas.microsoft.com/office/powerpoint/2010/main" val="3353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763068"/>
            <a:ext cx="91443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92669" y="720565"/>
            <a:ext cx="34513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invita a que nos acerquemos a él en oración, reconozcamos su poder, oremos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constantemente, no necesitamos estar en una situación difícil, él nos escucha y desea que como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Daniel lo pongamos en primer lugar, y veamos su poder en nuestras vidas.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5692669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4926842" cy="626915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26842" y="646329"/>
            <a:ext cx="4217158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EL CRISOL DEL PASTOR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841" y="4062648"/>
            <a:ext cx="4235067" cy="27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#107 “Canto el gran amor”.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69550"/>
            <a:ext cx="9174303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27169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0824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881569" y="1624083"/>
            <a:ext cx="3048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FELIZ</a:t>
            </a: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SÁBADO</a:t>
            </a:r>
            <a:endParaRPr lang="es-MX" sz="4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57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3220"/>
            <a:ext cx="9180871" cy="63347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69541" y="5923128"/>
            <a:ext cx="2074460" cy="9348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99" y="5665857"/>
            <a:ext cx="1192143" cy="119214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2" y="-1"/>
            <a:ext cx="9144003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2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9908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Invitar a la hermandad, a hacer un método de oración constante, donde pueda involucrar a </a:t>
            </a:r>
            <a:r>
              <a:rPr lang="es-MX" sz="2800" b="1" dirty="0" smtClean="0">
                <a:latin typeface="Arial Black" panose="020B0A04020102020204" pitchFamily="34" charset="0"/>
              </a:rPr>
              <a:t>cada integrante </a:t>
            </a:r>
            <a:r>
              <a:rPr lang="es-MX" sz="2800" b="1" dirty="0">
                <a:latin typeface="Arial Black" panose="020B0A04020102020204" pitchFamily="34" charset="0"/>
              </a:rPr>
              <a:t>de la familia.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60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388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Daniel 6:10 “Y Daniel, cuando supo que la Escritura estaba firmada, entró en su casa, y abiertas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ventanas de su cámara que estaban hacia Jerusalén, </a:t>
            </a:r>
            <a:r>
              <a:rPr lang="es-MX" sz="2400" b="1" dirty="0" err="1">
                <a:latin typeface="Arial Black" panose="020B0A04020102020204" pitchFamily="34" charset="0"/>
              </a:rPr>
              <a:t>hincábase</a:t>
            </a:r>
            <a:r>
              <a:rPr lang="es-MX" sz="2400" b="1" dirty="0">
                <a:latin typeface="Arial Black" panose="020B0A04020102020204" pitchFamily="34" charset="0"/>
              </a:rPr>
              <a:t> de rodillas tres veces al día,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oraba, y confesaba delante de su Dios, como lo solía hacer antes”.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097" y="584773"/>
            <a:ext cx="5527342" cy="381911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649" y="584772"/>
            <a:ext cx="2060811" cy="38191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165075" y="584772"/>
            <a:ext cx="1978925" cy="38191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05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Daniel 2:19 “Entonces el secreto fue revelado a Daniel en visión de noche, por lo cual bendijo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Daniel al Dios del cielo”. El éxito de Daniel no se basaba en su propia sabiduría, más bien en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relación con su Dios por medio de la oración. Oremos.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59" y="519538"/>
            <a:ext cx="6823881" cy="403382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" y="519538"/>
            <a:ext cx="1160058" cy="4030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983940" y="519538"/>
            <a:ext cx="1160059" cy="40301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6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Dios, en el pasado, se comunicó con sus hijos por medio de revelaciones y sueños; pero hoy 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 dado la oportunidad de poder acercarnos por medio de la oración.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INTRODUCCIÓN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45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204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profeta Daniel tenía el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hábito de buscar a su Dios todo el tiempo y no solo en dificultades.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13194" y="578976"/>
            <a:ext cx="42308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El salmista David escribió. Salmos 88:2 “Llegue mi oración a tu presencia; inclina tu oído </a:t>
            </a:r>
            <a:r>
              <a:rPr lang="es-MX" sz="4000" b="1" dirty="0" smtClean="0">
                <a:latin typeface="Arial Black" panose="020B0A04020102020204" pitchFamily="34" charset="0"/>
              </a:rPr>
              <a:t>hacia mí</a:t>
            </a:r>
            <a:r>
              <a:rPr lang="es-MX" sz="4000" b="1" dirty="0">
                <a:latin typeface="Arial Black" panose="020B0A04020102020204" pitchFamily="34" charset="0"/>
              </a:rPr>
              <a:t>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3194" cy="68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</TotalTime>
  <Words>650</Words>
  <Application>Microsoft Office PowerPoint</Application>
  <PresentationFormat>Presentación en pantalla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2022-06-30T20:49:29Z</dcterms:created>
  <dcterms:modified xsi:type="dcterms:W3CDTF">2022-07-01T00:22:01Z</dcterms:modified>
</cp:coreProperties>
</file>