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4" r:id="rId5"/>
    <p:sldId id="267" r:id="rId6"/>
    <p:sldId id="259" r:id="rId7"/>
    <p:sldId id="260" r:id="rId8"/>
    <p:sldId id="261" r:id="rId9"/>
    <p:sldId id="262" r:id="rId10"/>
    <p:sldId id="266" r:id="rId11"/>
    <p:sldId id="263" r:id="rId12"/>
    <p:sldId id="272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5" r:id="rId27"/>
    <p:sldId id="280" r:id="rId28"/>
    <p:sldId id="287" r:id="rId29"/>
    <p:sldId id="286" r:id="rId30"/>
    <p:sldId id="284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76B-CE21-432C-A50E-100BE1448E90}" type="datetimeFigureOut">
              <a:rPr lang="es-MX" smtClean="0"/>
              <a:t>09/08/2022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853E4-457D-4B54-8BD7-9E57EA842D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2095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76B-CE21-432C-A50E-100BE1448E90}" type="datetimeFigureOut">
              <a:rPr lang="es-MX" smtClean="0"/>
              <a:t>09/08/2022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853E4-457D-4B54-8BD7-9E57EA842D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465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76B-CE21-432C-A50E-100BE1448E90}" type="datetimeFigureOut">
              <a:rPr lang="es-MX" smtClean="0"/>
              <a:t>09/08/2022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853E4-457D-4B54-8BD7-9E57EA842D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408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76B-CE21-432C-A50E-100BE1448E90}" type="datetimeFigureOut">
              <a:rPr lang="es-MX" smtClean="0"/>
              <a:t>09/08/2022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853E4-457D-4B54-8BD7-9E57EA842D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9136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76B-CE21-432C-A50E-100BE1448E90}" type="datetimeFigureOut">
              <a:rPr lang="es-MX" smtClean="0"/>
              <a:t>09/08/2022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853E4-457D-4B54-8BD7-9E57EA842D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257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76B-CE21-432C-A50E-100BE1448E90}" type="datetimeFigureOut">
              <a:rPr lang="es-MX" smtClean="0"/>
              <a:t>09/08/2022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853E4-457D-4B54-8BD7-9E57EA842D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95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76B-CE21-432C-A50E-100BE1448E90}" type="datetimeFigureOut">
              <a:rPr lang="es-MX" smtClean="0"/>
              <a:t>09/08/2022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853E4-457D-4B54-8BD7-9E57EA842D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17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76B-CE21-432C-A50E-100BE1448E90}" type="datetimeFigureOut">
              <a:rPr lang="es-MX" smtClean="0"/>
              <a:t>09/08/2022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853E4-457D-4B54-8BD7-9E57EA842D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315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76B-CE21-432C-A50E-100BE1448E90}" type="datetimeFigureOut">
              <a:rPr lang="es-MX" smtClean="0"/>
              <a:t>09/08/2022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853E4-457D-4B54-8BD7-9E57EA842D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543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76B-CE21-432C-A50E-100BE1448E90}" type="datetimeFigureOut">
              <a:rPr lang="es-MX" smtClean="0"/>
              <a:t>09/08/2022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853E4-457D-4B54-8BD7-9E57EA842D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5216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76B-CE21-432C-A50E-100BE1448E90}" type="datetimeFigureOut">
              <a:rPr lang="es-MX" smtClean="0"/>
              <a:t>09/08/2022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853E4-457D-4B54-8BD7-9E57EA842D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240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E476B-CE21-432C-A50E-100BE1448E90}" type="datetimeFigureOut">
              <a:rPr lang="es-MX" smtClean="0"/>
              <a:t>09/08/2022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853E4-457D-4B54-8BD7-9E57EA842D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108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DINÁMICA DE LA TESTIFICACIÓN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4" y="5708174"/>
            <a:ext cx="1214371" cy="121437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9086" y="5669045"/>
            <a:ext cx="10345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903"/>
            <a:ext cx="9144000" cy="490295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28048" y="766087"/>
            <a:ext cx="2456597" cy="13220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5295331" y="4645507"/>
            <a:ext cx="36303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807725" y="4855352"/>
            <a:ext cx="523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EL GOZO DE PARTICIPAR EN LA MISIÓN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77418" y="5234838"/>
            <a:ext cx="3971501" cy="1996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668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220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 puedes hallar lo que no buscas. Andrés buscó a Pedro, que además de ser su hermano, era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colega de trabajo. No busques desconocidos, háblales a tus amigos, vecinos o familia.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1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INVERSIÓN</a:t>
            </a:r>
            <a:endParaRPr lang="es-MX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182436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UNA INVERSIÓN TOTAL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888" y="1169551"/>
            <a:ext cx="5193187" cy="50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0923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Uno de éstos, Andrés, halló a su hermano,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y </a:t>
            </a:r>
            <a:r>
              <a:rPr lang="es-MX" sz="2800" b="1" dirty="0">
                <a:latin typeface="Arial Black" panose="020B0A04020102020204" pitchFamily="34" charset="0"/>
              </a:rPr>
              <a:t>lo llevó al Salvador.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Luego Felipe fue llamado, y buscó a </a:t>
            </a:r>
            <a:r>
              <a:rPr lang="es-MX" sz="2800" b="1" dirty="0" err="1">
                <a:latin typeface="Arial Black" panose="020B0A04020102020204" pitchFamily="34" charset="0"/>
              </a:rPr>
              <a:t>Natanael</a:t>
            </a:r>
            <a:r>
              <a:rPr lang="es-MX" sz="2800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4446" cy="51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204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“Estos ejemplos deben enseñarnos la importancia… de… nuestros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parientes, amigos y vecinos… “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5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126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“En la familia misma, en el vecindario, en el pueblo en que </a:t>
            </a:r>
            <a:r>
              <a:rPr lang="es-MX" sz="2400" b="1" dirty="0" smtClean="0">
                <a:latin typeface="Arial Black" panose="020B0A04020102020204" pitchFamily="34" charset="0"/>
              </a:rPr>
              <a:t>vivimos, hay </a:t>
            </a:r>
            <a:r>
              <a:rPr lang="es-MX" sz="2400" b="1" dirty="0">
                <a:latin typeface="Arial Black" panose="020B0A04020102020204" pitchFamily="34" charset="0"/>
              </a:rPr>
              <a:t>para nosotros trabajo que debemos hacer como misioneros de Cristo” (Conflicto y valor, </a:t>
            </a:r>
            <a:r>
              <a:rPr lang="es-MX" sz="2400" b="1" dirty="0" smtClean="0">
                <a:latin typeface="Arial Black" panose="020B0A04020102020204" pitchFamily="34" charset="0"/>
              </a:rPr>
              <a:t>p.281</a:t>
            </a:r>
            <a:r>
              <a:rPr lang="es-MX" sz="2400" b="1" dirty="0">
                <a:latin typeface="Arial Black" panose="020B0A04020102020204" pitchFamily="34" charset="0"/>
              </a:rPr>
              <a:t>).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7657" cy="51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0379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>
                <a:latin typeface="Arial Black" panose="020B0A04020102020204" pitchFamily="34" charset="0"/>
              </a:rPr>
              <a:t>su sabiduría, el Señor pone a los que buscan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verdad en relación con semejantes suyos que conocen la verdad.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5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7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852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plan del cielo, que los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han recibido la luz, la impartan a los que están todavía en tinieblas” (HA, p. 109).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49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8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8526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 ¿Estás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cumpliendo el plan divino en tu vida?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6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9461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“Amigo, </a:t>
            </a:r>
            <a:r>
              <a:rPr lang="es-MX" sz="2400" b="1" dirty="0" smtClean="0">
                <a:latin typeface="Arial Black" panose="020B0A04020102020204" pitchFamily="34" charset="0"/>
              </a:rPr>
              <a:t>hemos </a:t>
            </a:r>
            <a:r>
              <a:rPr lang="es-MX" sz="2400" b="1" dirty="0">
                <a:latin typeface="Arial Black" panose="020B0A04020102020204" pitchFamily="34" charset="0"/>
              </a:rPr>
              <a:t>hallado a aquél de quien escribió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Moisés en la ley, así como los profetas: a Jesús, el hijo de José, de Nazaret” (Juan 1: 45).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26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#611 “OH JUVENTUD DEL REY”,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#563 “ESCUCHAD JESÚS NOS DICE”.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31104"/>
            <a:ext cx="9144001" cy="56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0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4777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“Son muchos los que necesitan el ministerio de corazones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cristianos amantes. Muchos han descendido a la ruina cuando podrían haber sido salvados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Muchos están aguardando a que se les hable personalmente” (Conflicto y valor, p. 281)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30226" y="1013684"/>
            <a:ext cx="39137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Felipe dijo a </a:t>
            </a:r>
            <a:r>
              <a:rPr lang="es-MX" sz="2800" b="1" dirty="0" err="1">
                <a:latin typeface="Arial Black" panose="020B0A04020102020204" pitchFamily="34" charset="0"/>
              </a:rPr>
              <a:t>Natanael</a:t>
            </a:r>
            <a:r>
              <a:rPr lang="es-MX" sz="2800" b="1" dirty="0">
                <a:latin typeface="Arial Black" panose="020B0A04020102020204" pitchFamily="34" charset="0"/>
              </a:rPr>
              <a:t>: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</a:t>
            </a:r>
            <a:r>
              <a:rPr lang="es-MX" sz="2800" b="1" dirty="0">
                <a:latin typeface="Arial Black" panose="020B0A04020102020204" pitchFamily="34" charset="0"/>
              </a:rPr>
              <a:t>Ven y ve”.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No </a:t>
            </a:r>
            <a:r>
              <a:rPr lang="es-MX" sz="2800" b="1" dirty="0">
                <a:latin typeface="Arial Black" panose="020B0A04020102020204" pitchFamily="34" charset="0"/>
              </a:rPr>
              <a:t>le pidió que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aceptase el testimonio de otro, sino que contemplase a Cristo por sí mismo.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0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0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45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de las maneras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más eficaces de ganar almas para Dios consiste en mostrar su carácter en nuestra vida diaria.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[...] una vida de amor desinteresado es un argumento que no pueden contradecir (DTG, 115)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6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892300"/>
            <a:ext cx="914439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9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396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interesante notar que los primeros seguidores de Jesús eran amigos, así que, si deseas tener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éxito en el cumplimiento de la misión: Un amigo, relata al otro, lo que Jesús ha hecho en su vida.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2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7709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HOY quiero </a:t>
            </a:r>
            <a:r>
              <a:rPr lang="es-MX" sz="2000" b="1" dirty="0">
                <a:latin typeface="Arial Black" panose="020B0A04020102020204" pitchFamily="34" charset="0"/>
              </a:rPr>
              <a:t>desafiarte y siguiendo el plan original de Jesús que cada cristiano busque a sus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amigos, familiares y conocidos con la luz del evangelio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HOY </a:t>
            </a:r>
            <a:r>
              <a:rPr lang="es-MX" sz="2000" b="1" dirty="0">
                <a:latin typeface="Arial Black" panose="020B0A04020102020204" pitchFamily="34" charset="0"/>
              </a:rPr>
              <a:t>decide buscar a una persona y hablar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lo que Dios ha hecho en tu vida, ¿aceptas el reto?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6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Aprender el versículo de memoria, nos ayudará a dar fe de nuestras creencias cuando se </a:t>
            </a:r>
            <a:r>
              <a:rPr lang="es-MX" sz="2000" b="1" dirty="0" smtClean="0">
                <a:latin typeface="Arial Black" panose="020B0A04020102020204" pitchFamily="34" charset="0"/>
              </a:rPr>
              <a:t>nos pida </a:t>
            </a:r>
            <a:r>
              <a:rPr lang="es-MX" sz="2000" b="1" dirty="0">
                <a:latin typeface="Arial Black" panose="020B0A04020102020204" pitchFamily="34" charset="0"/>
              </a:rPr>
              <a:t>razón de estas.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60"/>
            <a:ext cx="9144000" cy="55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7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671" y="2462213"/>
            <a:ext cx="4094328" cy="362603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49672" y="646331"/>
            <a:ext cx="4094327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ESPERANZA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INDESTRUCTIBLE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46331"/>
            <a:ext cx="5049672" cy="621236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49670" y="6088248"/>
            <a:ext cx="4094330" cy="7697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996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44000" cy="63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0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0337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Que la testificación se convierta en un estilo de vida de cada creyente.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7421"/>
            <a:ext cx="9144001" cy="578079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914399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43200" y="5411465"/>
            <a:ext cx="3671248" cy="1919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6904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933063" y="1536173"/>
            <a:ext cx="22109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Fue así, que comenzó a divulgarse el evangelio y a formarse la iglesia cristiana.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#569 </a:t>
            </a:r>
            <a:r>
              <a:rPr lang="es-MX" sz="2400" b="1" dirty="0" smtClean="0">
                <a:latin typeface="Arial Black" panose="020B0A04020102020204" pitchFamily="34" charset="0"/>
              </a:rPr>
              <a:t>“ID Y PREDICAR EL EVANGELIO”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6933063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4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90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8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“Andrés, hermano de Simón Pedro, era uno de los dos que habían oído a Juan, y habían seguido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Jesús. Este halló primero a su hermano Simón,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le dijo: Hemos hallado al Mesías (que traducido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es, el Cristo)” (Juan 1: 40,41).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84"/>
            <a:ext cx="9144000" cy="461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1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64452"/>
            <a:ext cx="9144000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Arial Black" panose="020B0A04020102020204" pitchFamily="34" charset="0"/>
              </a:rPr>
              <a:t>“</a:t>
            </a:r>
            <a:r>
              <a:rPr lang="pt-BR" sz="3200" b="1" dirty="0" err="1">
                <a:latin typeface="Arial Black" panose="020B0A04020102020204" pitchFamily="34" charset="0"/>
              </a:rPr>
              <a:t>Sígueme</a:t>
            </a:r>
            <a:r>
              <a:rPr lang="pt-BR" sz="3200" b="1" dirty="0">
                <a:latin typeface="Arial Black" panose="020B0A04020102020204" pitchFamily="34" charset="0"/>
              </a:rPr>
              <a:t>”, </a:t>
            </a:r>
            <a:endParaRPr lang="pt-BR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pt-BR" sz="3200" b="1" dirty="0" smtClean="0">
                <a:latin typeface="Arial Black" panose="020B0A04020102020204" pitchFamily="34" charset="0"/>
              </a:rPr>
              <a:t>“</a:t>
            </a:r>
            <a:r>
              <a:rPr lang="pt-BR" sz="3200" b="1" dirty="0" err="1">
                <a:latin typeface="Arial Black" panose="020B0A04020102020204" pitchFamily="34" charset="0"/>
              </a:rPr>
              <a:t>sígueme</a:t>
            </a:r>
            <a:r>
              <a:rPr lang="pt-BR" sz="3200" b="1" dirty="0">
                <a:latin typeface="Arial Black" panose="020B0A04020102020204" pitchFamily="34" charset="0"/>
              </a:rPr>
              <a:t>”, “</a:t>
            </a:r>
            <a:r>
              <a:rPr lang="pt-BR" sz="3200" b="1" dirty="0" err="1">
                <a:latin typeface="Arial Black" panose="020B0A04020102020204" pitchFamily="34" charset="0"/>
              </a:rPr>
              <a:t>sígueme</a:t>
            </a:r>
            <a:r>
              <a:rPr lang="pt-BR" sz="3200" b="1" dirty="0" smtClean="0">
                <a:latin typeface="Arial Black" panose="020B0A04020102020204" pitchFamily="34" charset="0"/>
              </a:rPr>
              <a:t>”.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84774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Oremos para que Dios nos dé el valor para hablarles a otros de su gran amor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2660"/>
            <a:ext cx="9144001" cy="427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2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872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Andrés, uno de los seguidores de Jesús, empezó a seguir a Jesús gracias al testimonio de </a:t>
            </a:r>
            <a:r>
              <a:rPr lang="es-MX" sz="2800" b="1" dirty="0" smtClean="0">
                <a:latin typeface="Arial Black" panose="020B0A04020102020204" pitchFamily="34" charset="0"/>
              </a:rPr>
              <a:t>su maestro </a:t>
            </a:r>
            <a:r>
              <a:rPr lang="es-MX" sz="2800" b="1" dirty="0">
                <a:latin typeface="Arial Black" panose="020B0A04020102020204" pitchFamily="34" charset="0"/>
              </a:rPr>
              <a:t>Juan (Juan 1:35).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006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Está probado que el testimonio de un conocido es más poderoso </a:t>
            </a:r>
            <a:r>
              <a:rPr lang="es-MX" sz="2400" b="1" dirty="0" smtClean="0">
                <a:latin typeface="Arial Black" panose="020B0A04020102020204" pitchFamily="34" charset="0"/>
              </a:rPr>
              <a:t>que el </a:t>
            </a:r>
            <a:r>
              <a:rPr lang="es-MX" sz="2400" b="1" dirty="0">
                <a:latin typeface="Arial Black" panose="020B0A04020102020204" pitchFamily="34" charset="0"/>
              </a:rPr>
              <a:t>testimonio de una persona desconocida.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</a:t>
            </a:r>
            <a:r>
              <a:rPr lang="es-MX" sz="2400" b="1" dirty="0">
                <a:latin typeface="Arial Black" panose="020B0A04020102020204" pitchFamily="34" charset="0"/>
              </a:rPr>
              <a:t>Cada verdadero discípulo nace en el reino de Dios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como un misionero” (DTG, p.166).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910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151427" y="4080463"/>
            <a:ext cx="16104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3063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204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“¡Hemos hallado al Mesías!”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“¡Hemos hallado </a:t>
            </a:r>
            <a:r>
              <a:rPr lang="es-MX" sz="2800" b="1" dirty="0">
                <a:latin typeface="Arial Black" panose="020B0A04020102020204" pitchFamily="34" charset="0"/>
              </a:rPr>
              <a:t>al Mesías!”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“¡</a:t>
            </a:r>
            <a:r>
              <a:rPr lang="es-MX" sz="2800" b="1" dirty="0">
                <a:latin typeface="Arial Black" panose="020B0A04020102020204" pitchFamily="34" charset="0"/>
              </a:rPr>
              <a:t>Hemos hallado al Mesías!”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225195" cy="52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8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627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misionero es aquel que cumple la misión.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Descubre </a:t>
            </a:r>
            <a:r>
              <a:rPr lang="es-MX" sz="2000" b="1" dirty="0">
                <a:latin typeface="Arial Black" panose="020B0A04020102020204" pitchFamily="34" charset="0"/>
              </a:rPr>
              <a:t>a Jesús y no puede permanecer callado.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Comparte su descubrimiento con otros, si deseas tener éxito al compartir el evangelio, es mejor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comiences con las personas con quienes tienes amistad.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9975" cy="508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5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</TotalTime>
  <Words>768</Words>
  <Application>Microsoft Office PowerPoint</Application>
  <PresentationFormat>Presentación en pantalla (4:3)</PresentationFormat>
  <Paragraphs>77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24</cp:revision>
  <dcterms:created xsi:type="dcterms:W3CDTF">2022-08-09T09:36:11Z</dcterms:created>
  <dcterms:modified xsi:type="dcterms:W3CDTF">2022-08-09T22:34:21Z</dcterms:modified>
</cp:coreProperties>
</file>