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68" r:id="rId5"/>
    <p:sldId id="257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88" r:id="rId14"/>
    <p:sldId id="267" r:id="rId15"/>
    <p:sldId id="269" r:id="rId16"/>
    <p:sldId id="271" r:id="rId17"/>
    <p:sldId id="272" r:id="rId18"/>
    <p:sldId id="273" r:id="rId19"/>
    <p:sldId id="289" r:id="rId20"/>
    <p:sldId id="274" r:id="rId21"/>
    <p:sldId id="275" r:id="rId22"/>
    <p:sldId id="276" r:id="rId23"/>
    <p:sldId id="270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3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A3BF-EE7A-4C2D-BAB5-939E098551CF}" type="datetimeFigureOut">
              <a:rPr lang="es-MX" smtClean="0"/>
              <a:t>09/05/2022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9BCEC-A163-4A2E-AD28-91BCA4DC96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8234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A3BF-EE7A-4C2D-BAB5-939E098551CF}" type="datetimeFigureOut">
              <a:rPr lang="es-MX" smtClean="0"/>
              <a:t>09/05/2022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9BCEC-A163-4A2E-AD28-91BCA4DC96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9329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A3BF-EE7A-4C2D-BAB5-939E098551CF}" type="datetimeFigureOut">
              <a:rPr lang="es-MX" smtClean="0"/>
              <a:t>09/05/2022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9BCEC-A163-4A2E-AD28-91BCA4DC96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822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A3BF-EE7A-4C2D-BAB5-939E098551CF}" type="datetimeFigureOut">
              <a:rPr lang="es-MX" smtClean="0"/>
              <a:t>09/05/2022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9BCEC-A163-4A2E-AD28-91BCA4DC96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2015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A3BF-EE7A-4C2D-BAB5-939E098551CF}" type="datetimeFigureOut">
              <a:rPr lang="es-MX" smtClean="0"/>
              <a:t>09/05/2022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9BCEC-A163-4A2E-AD28-91BCA4DC96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9067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A3BF-EE7A-4C2D-BAB5-939E098551CF}" type="datetimeFigureOut">
              <a:rPr lang="es-MX" smtClean="0"/>
              <a:t>09/05/2022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9BCEC-A163-4A2E-AD28-91BCA4DC96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5549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A3BF-EE7A-4C2D-BAB5-939E098551CF}" type="datetimeFigureOut">
              <a:rPr lang="es-MX" smtClean="0"/>
              <a:t>09/05/2022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9BCEC-A163-4A2E-AD28-91BCA4DC96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7400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A3BF-EE7A-4C2D-BAB5-939E098551CF}" type="datetimeFigureOut">
              <a:rPr lang="es-MX" smtClean="0"/>
              <a:t>09/05/2022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9BCEC-A163-4A2E-AD28-91BCA4DC96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5526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A3BF-EE7A-4C2D-BAB5-939E098551CF}" type="datetimeFigureOut">
              <a:rPr lang="es-MX" smtClean="0"/>
              <a:t>09/05/2022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9BCEC-A163-4A2E-AD28-91BCA4DC96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2511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A3BF-EE7A-4C2D-BAB5-939E098551CF}" type="datetimeFigureOut">
              <a:rPr lang="es-MX" smtClean="0"/>
              <a:t>09/05/2022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9BCEC-A163-4A2E-AD28-91BCA4DC96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1073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A3BF-EE7A-4C2D-BAB5-939E098551CF}" type="datetimeFigureOut">
              <a:rPr lang="es-MX" smtClean="0"/>
              <a:t>09/05/2022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9BCEC-A163-4A2E-AD28-91BCA4DC96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8848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FA3BF-EE7A-4C2D-BAB5-939E098551CF}" type="datetimeFigureOut">
              <a:rPr lang="es-MX" smtClean="0"/>
              <a:t>09/05/2022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9BCEC-A163-4A2E-AD28-91BCA4DC96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211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“POR AMOR A JESÚS, SIEMPRE HARÉ LO MEJOR”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79258"/>
            <a:ext cx="1078742" cy="107874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05719" y="5841575"/>
            <a:ext cx="1097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954107"/>
            <a:ext cx="9144000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Programa especial por el Día mundial del Aventurero</a:t>
            </a:r>
            <a:endParaRPr lang="es-MX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5500"/>
            <a:ext cx="9144000" cy="436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9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655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Como aventureros procuramos por amor a Jesús ¡siempre hacer lo mejor! Dios nos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hizo especiales porque nos ama y como respuesta a su amor procuramos hacer lo mejor donde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quiera que estemos.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-11483"/>
            <a:ext cx="6753225" cy="479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5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8" y="-109182"/>
            <a:ext cx="9130352" cy="857888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782937" y="4640239"/>
            <a:ext cx="17187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 smtClean="0">
                <a:latin typeface="Arial Black" panose="020B0A04020102020204" pitchFamily="34" charset="0"/>
              </a:rPr>
              <a:t># 603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3649" y="-27293"/>
            <a:ext cx="9130352" cy="830997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HIMNO DE ALABANZA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46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08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ley de los aventureros está conformada por 10 ideales/consejos que Dios nos da para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ayudarnos a parecernos a Jesús. El primer punto de la ley es “Ser obediente”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7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6106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4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3101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Esta obediencia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 la que nuestros papás quieren de nosotros en muchas cosas, una de ellas es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la lectura de la Biblia.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Seamos obedientes a nuestro Padre celestial.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2"/>
            <a:ext cx="9144001" cy="477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8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-23883" y="4599217"/>
            <a:ext cx="91678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“Ser puro” es el segundo punto de la ley del aventurero. Nuestro gran amigo Jesús nos demostró,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que la mejor forma de ser puros, es teniendo una amplia relación con nuestro Padre Celestial,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¿cuántos queremos ser puros como Jesús?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Vamos a orar.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4" y="584775"/>
            <a:ext cx="9167883" cy="402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1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-1" y="-1"/>
            <a:ext cx="9144001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399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INVERSIÓN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-1" y="6305266"/>
            <a:ext cx="9143999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EL SERMÓN MÁS DIFÍCIL DE PREDICAR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373" y="1107995"/>
            <a:ext cx="3278594" cy="521259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-1" y="1107994"/>
            <a:ext cx="2999373" cy="519727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6277966" y="1107994"/>
            <a:ext cx="2866031" cy="519727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2885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4444835"/>
            <a:ext cx="91440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“Ser leal” el tercer punto de la ley del aventurero. Nuestro Padre Celestial nos invita a ser leales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 Él de diferentes maneras; en lo que comemos, vemos, decimos y pensamos. La lealtad también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 refleja al momento de cumplir con la misión que Jesús dejó: ¡Predicar y hacer discípulos!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9144001" cy="444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4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13645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4448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“Ser bondadoso” es el cuarto punto de la ley del aventurero. ¿Qué mejor manera de ser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bondadoso con alguien que compartiendo un bonito canto especial?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49" y="799881"/>
            <a:ext cx="7602301" cy="424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0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96" y="-202158"/>
            <a:ext cx="5715000" cy="8572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" y="0"/>
            <a:ext cx="1741795" cy="81340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7456796" y="-202158"/>
            <a:ext cx="1687204" cy="75713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1272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19916"/>
            <a:ext cx="9144000" cy="707886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 602 “Es el amor divino”, #604 “Bellas las manitas son”,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 606 “Llama Jesús, el Buen Pastor”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3" y="1362943"/>
            <a:ext cx="5994608" cy="549505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" y="1362943"/>
            <a:ext cx="1614482" cy="54950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609092" y="1362942"/>
            <a:ext cx="1534908" cy="54950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0488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157"/>
            <a:ext cx="9144001" cy="631402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975211" y="861914"/>
            <a:ext cx="234968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Arial Black" panose="020B0A04020102020204" pitchFamily="34" charset="0"/>
              </a:rPr>
              <a:t>BESSIE LÉCHINA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149880" y="6488668"/>
            <a:ext cx="284424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Arial Black" panose="020B0A04020102020204" pitchFamily="34" charset="0"/>
              </a:rPr>
              <a:t>14 DE MAYO DE 2022</a:t>
            </a:r>
            <a:endParaRPr lang="es-MX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41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4828996"/>
            <a:ext cx="91440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“Ser respetuoso” es el quinto punto de la ley del aventurero. El respeto se refleja de muchas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maneras; siendo respetuosos con personas diferentes a nosotros (que visten diferente, tiene un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acento distinto, o comen comida diferente, etc.)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9144001" cy="474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0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2" y="4871959"/>
            <a:ext cx="91440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“Ser atento” el sexto punto de la ley de los aventureros. Jesús quiere que cada aventurero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siempre esté atento a su palabra, es por eso que en esta mañana repetiremos el versículo para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memorizar de la lección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8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5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308185" cy="631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9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7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2"/>
            <a:ext cx="5622879" cy="632767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622878" y="646331"/>
            <a:ext cx="3521122" cy="34778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EL PACTO CON ABRAHAM</a:t>
            </a:r>
          </a:p>
          <a:p>
            <a:pPr algn="ctr"/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877" y="4124206"/>
            <a:ext cx="3521123" cy="273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8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398" y="4653887"/>
            <a:ext cx="914439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 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99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96806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“Ser útil” es el séptimo punto de la ley del aventurero. A Dios no le gusta que como aventureros estemos sentados, sin hacer nada para su obra.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3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2" y="4914921"/>
            <a:ext cx="91440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 por eso que nos dice “sé útil” en tu casa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ayudando en los quehaceres, en la escuela apoyando a tus compañeros, o en la iglesia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contribuyendo a la obra de Dios con tus dones y talentos. Seamos útiles para honra de Dios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104"/>
            <a:ext cx="9143999" cy="49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1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8097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“Ser alegre” es el octavo punto de la ley del aventurero. Nuestro gran amigo Jesús no quiere caras largas dentro de su iglesia.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7032" cy="53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3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757954" y="668443"/>
            <a:ext cx="425810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 alegre es una virtud que nuestro buen Dios nos da,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él </a:t>
            </a:r>
            <a:r>
              <a:rPr lang="es-MX" sz="2800" b="1" dirty="0" smtClean="0">
                <a:latin typeface="Arial Black" panose="020B0A04020102020204" pitchFamily="34" charset="0"/>
              </a:rPr>
              <a:t>quiere que con nuestra alegría podamos compartir de su gran amor con los demás.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Los aventureros somos muy alegres porque queremos reflejar a Jesús.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13" y="218365"/>
            <a:ext cx="4522741" cy="663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5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116" y="2019868"/>
            <a:ext cx="5406149" cy="494959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95582" y="6687403"/>
            <a:ext cx="14603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165" y="28589"/>
            <a:ext cx="5261212" cy="19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5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-2" y="-1"/>
            <a:ext cx="914400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-2" y="651215"/>
            <a:ext cx="9143999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# 608 </a:t>
            </a:r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“CORAZONES SIEMPRE ALEGRES”.</a:t>
            </a:r>
            <a:endParaRPr lang="es-MX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69550"/>
            <a:ext cx="9144001" cy="568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9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6976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“Ser considerado” el noveno punto de la ley del aventurero. Dios quiere que su iglesia, al igual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que sus aventureros, cultiven el hábito de la cortesía.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65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1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2" y="4526717"/>
            <a:ext cx="91440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Busquemos la forma de ser buenos con las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personas, seamos buenos con aquel compañero de clase, vecino o compañero de trabajo que es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un poco gruñón, quizá esté teniendo un problema en casa y siendo considerados con Él podremos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compartir a Jesús.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0"/>
            <a:ext cx="9144001" cy="452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2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39624"/>
            <a:ext cx="5882185" cy="1067852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977720" y="368490"/>
            <a:ext cx="316628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“Ser reverentes” es el último punto de nuestra ley. En este momento vamos a finalizar nuestro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programa de Escuela Sabática con una oración, pidamos a Dios que nos ayude a ser reverentes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siempre que estemos en su casa. Oremos.</a:t>
            </a:r>
          </a:p>
        </p:txBody>
      </p:sp>
    </p:spTree>
    <p:extLst>
      <p:ext uri="{BB962C8B-B14F-4D97-AF65-F5344CB8AC3E}">
        <p14:creationId xmlns:p14="http://schemas.microsoft.com/office/powerpoint/2010/main" val="40603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38657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363573"/>
            <a:ext cx="9138656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FELIZ SÁBADO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73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5831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smtClean="0">
                <a:latin typeface="Arial Black" panose="020B0A04020102020204" pitchFamily="34" charset="0"/>
              </a:rPr>
              <a:t>Leamos en el libro de Lucas 2:52 (leer).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Este es el sueño de Dios para todos los aventureros, y a través del club, Dios nos ayuda a crecer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estatura, gracia y sabiduría para con Él y los demás.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-2" y="0"/>
            <a:ext cx="914400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5"/>
            <a:ext cx="9119663" cy="416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1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78078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Mostrar la importancia del club de aventureros.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-1" y="0"/>
            <a:ext cx="914400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 DEL PROGRAMA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1"/>
            <a:ext cx="9301163" cy="525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7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08272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Hoy es el Día Mundial de los Aventureros y, como Club de Aventureros nos sentimos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muy contentos.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56745" cy="540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4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Jesús ama mucho a todos los niños, por eso ha dirigido a su iglesia para la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creación del Club de Aventureros; donde niños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 4 a 9 años pueden ser capacitados para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servir a Jesús, la iglesia y la comunidad.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4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78523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Es por eso, que hoy nos sentimos muy contentos de que aquí haya un club de aventureros.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7688" cy="528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1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0380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latin typeface="Arial Black" panose="020B0A04020102020204" pitchFamily="34" charset="0"/>
              </a:rPr>
              <a:t>Esta pequeña frase constituye el voto del Aventurero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"/>
            <a:ext cx="9171295" cy="55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6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856</Words>
  <Application>Microsoft Office PowerPoint</Application>
  <PresentationFormat>Presentación en pantalla (4:3)</PresentationFormat>
  <Paragraphs>106</Paragraphs>
  <Slides>34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27</cp:revision>
  <dcterms:created xsi:type="dcterms:W3CDTF">2022-05-08T01:09:14Z</dcterms:created>
  <dcterms:modified xsi:type="dcterms:W3CDTF">2022-05-09T12:48:05Z</dcterms:modified>
</cp:coreProperties>
</file>