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9" r:id="rId13"/>
    <p:sldId id="271" r:id="rId14"/>
    <p:sldId id="270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92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90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835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650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07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57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75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485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91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02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7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F4BFB-B792-4395-8790-FDD23F3BF3DE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696B8-CB86-4946-8FB4-60A4DA4F3C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70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-1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 Black" panose="020B0A04020102020204" pitchFamily="34" charset="0"/>
              </a:rPr>
              <a:t>INFANTES</a:t>
            </a:r>
            <a:endParaRPr lang="es-MX" sz="3200" b="1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584774"/>
            <a:ext cx="9144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 Black" panose="020B0A04020102020204" pitchFamily="34" charset="0"/>
              </a:rPr>
              <a:t>Representación de Timoteo, su madre Eunice y su abuela </a:t>
            </a:r>
            <a:r>
              <a:rPr lang="es-MX" sz="2000" b="1" dirty="0" err="1">
                <a:latin typeface="Arial Black" panose="020B0A04020102020204" pitchFamily="34" charset="0"/>
              </a:rPr>
              <a:t>Loida</a:t>
            </a:r>
            <a:r>
              <a:rPr lang="es-MX" sz="2000" b="1" dirty="0">
                <a:latin typeface="Arial Black" panose="020B0A04020102020204" pitchFamily="34" charset="0"/>
              </a:rPr>
              <a:t> en la sala de su casa leyendo la</a:t>
            </a:r>
          </a:p>
          <a:p>
            <a:pPr algn="ctr"/>
            <a:r>
              <a:rPr lang="es-MX" sz="2000" b="1" dirty="0">
                <a:latin typeface="Arial Black" panose="020B0A04020102020204" pitchFamily="34" charset="0"/>
              </a:rPr>
              <a:t>Biblia, vestidos con ropas bíblicas" 2 Timoteo 1:5.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436"/>
            <a:ext cx="9140546" cy="52575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196084"/>
            <a:ext cx="2088107" cy="3693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04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 Black" panose="020B0A04020102020204" pitchFamily="34" charset="0"/>
              </a:rPr>
              <a:t>OFRENDA MISIONERA</a:t>
            </a:r>
            <a:endParaRPr lang="es-MX" sz="3200" b="1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78280" y="1274563"/>
            <a:ext cx="4365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Un niño de cada división, informará y entregará la ofrenda acumulada de</a:t>
            </a:r>
          </a:p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13er. sábado según su división a los representantes de Angola (Primario) y Malawi (Menor)</a:t>
            </a:r>
          </a:p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quienes portarán trajes típicos y darán a conocer el proyecto de la ofrenda. </a:t>
            </a:r>
            <a:endParaRPr lang="es-MX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s-MX" sz="2400" b="1" dirty="0" smtClean="0">
                <a:latin typeface="Arial Black" panose="020B0A04020102020204" pitchFamily="34" charset="0"/>
              </a:rPr>
              <a:t>Orar </a:t>
            </a:r>
            <a:r>
              <a:rPr lang="es-MX" sz="2400" b="1" dirty="0">
                <a:latin typeface="Arial Black" panose="020B0A04020102020204" pitchFamily="34" charset="0"/>
              </a:rPr>
              <a:t>por las ofrendas.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4"/>
            <a:ext cx="4778280" cy="62732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38984" y="1856095"/>
            <a:ext cx="1433015" cy="5868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36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3999" cy="69865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s-MX" sz="2800" b="1" dirty="0" smtClean="0">
              <a:latin typeface="Arial Black" panose="020B0A04020102020204" pitchFamily="34" charset="0"/>
            </a:endParaRPr>
          </a:p>
          <a:p>
            <a:endParaRPr lang="es-MX" sz="2800" b="1" dirty="0">
              <a:latin typeface="Arial Black" panose="020B0A04020102020204" pitchFamily="34" charset="0"/>
            </a:endParaRPr>
          </a:p>
          <a:p>
            <a:r>
              <a:rPr lang="es-MX" sz="2800" b="1" dirty="0" smtClean="0">
                <a:latin typeface="Arial Black" panose="020B0A04020102020204" pitchFamily="34" charset="0"/>
              </a:rPr>
              <a:t>DIVISIÓN </a:t>
            </a:r>
            <a:r>
              <a:rPr lang="es-MX" sz="2800" b="1" dirty="0">
                <a:latin typeface="Arial Black" panose="020B0A04020102020204" pitchFamily="34" charset="0"/>
              </a:rPr>
              <a:t>ÁFRICA DEL SUR-OCÉANO ÍNDICO</a:t>
            </a:r>
          </a:p>
          <a:p>
            <a:r>
              <a:rPr lang="es-MX" sz="2800" b="1" dirty="0">
                <a:latin typeface="Arial Black" panose="020B0A04020102020204" pitchFamily="34" charset="0"/>
              </a:rPr>
              <a:t>1. Iglesia y escuela primaria, Belice, Angola</a:t>
            </a:r>
          </a:p>
          <a:p>
            <a:r>
              <a:rPr lang="es-MX" sz="2800" b="1" dirty="0">
                <a:latin typeface="Arial Black" panose="020B0A04020102020204" pitchFamily="34" charset="0"/>
              </a:rPr>
              <a:t>2. Escuela primaria </a:t>
            </a:r>
            <a:r>
              <a:rPr lang="es-MX" sz="2800" b="1" dirty="0" err="1">
                <a:latin typeface="Arial Black" panose="020B0A04020102020204" pitchFamily="34" charset="0"/>
              </a:rPr>
              <a:t>Sequele</a:t>
            </a:r>
            <a:r>
              <a:rPr lang="es-MX" sz="2800" b="1" dirty="0">
                <a:latin typeface="Arial Black" panose="020B0A04020102020204" pitchFamily="34" charset="0"/>
              </a:rPr>
              <a:t>, Luanda, Angola</a:t>
            </a:r>
          </a:p>
          <a:p>
            <a:r>
              <a:rPr lang="es-MX" sz="2800" b="1" dirty="0">
                <a:latin typeface="Arial Black" panose="020B0A04020102020204" pitchFamily="34" charset="0"/>
              </a:rPr>
              <a:t>3. Centro de asesoramiento y violencia doméstica, </a:t>
            </a:r>
            <a:r>
              <a:rPr lang="es-MX" sz="2800" b="1" dirty="0" err="1">
                <a:latin typeface="Arial Black" panose="020B0A04020102020204" pitchFamily="34" charset="0"/>
              </a:rPr>
              <a:t>Lombe</a:t>
            </a:r>
            <a:r>
              <a:rPr lang="es-MX" sz="2800" b="1" dirty="0">
                <a:latin typeface="Arial Black" panose="020B0A04020102020204" pitchFamily="34" charset="0"/>
              </a:rPr>
              <a:t>, Angola</a:t>
            </a:r>
          </a:p>
          <a:p>
            <a:r>
              <a:rPr lang="es-MX" sz="2800" b="1" dirty="0">
                <a:latin typeface="Arial Black" panose="020B0A04020102020204" pitchFamily="34" charset="0"/>
              </a:rPr>
              <a:t>4. Dormitorio de hombres, Universidad Adventista de Angola, </a:t>
            </a:r>
            <a:r>
              <a:rPr lang="es-MX" sz="2800" b="1" dirty="0" err="1">
                <a:latin typeface="Arial Black" panose="020B0A04020102020204" pitchFamily="34" charset="0"/>
              </a:rPr>
              <a:t>Huambo</a:t>
            </a:r>
            <a:r>
              <a:rPr lang="es-MX" sz="2800" b="1" dirty="0">
                <a:latin typeface="Arial Black" panose="020B0A04020102020204" pitchFamily="34" charset="0"/>
              </a:rPr>
              <a:t>, Angola</a:t>
            </a:r>
          </a:p>
          <a:p>
            <a:r>
              <a:rPr lang="es-MX" sz="2800" b="1" dirty="0">
                <a:latin typeface="Arial Black" panose="020B0A04020102020204" pitchFamily="34" charset="0"/>
              </a:rPr>
              <a:t>5. Centro de desarrollo de liderazgo y alcance comunitario en el campus de </a:t>
            </a:r>
            <a:r>
              <a:rPr lang="es-MX" sz="2800" b="1" dirty="0" err="1">
                <a:latin typeface="Arial Black" panose="020B0A04020102020204" pitchFamily="34" charset="0"/>
              </a:rPr>
              <a:t>Mzuzu</a:t>
            </a:r>
            <a:r>
              <a:rPr lang="es-MX" sz="2800" b="1" dirty="0">
                <a:latin typeface="Arial Black" panose="020B0A04020102020204" pitchFamily="34" charset="0"/>
              </a:rPr>
              <a:t> de</a:t>
            </a:r>
          </a:p>
          <a:p>
            <a:r>
              <a:rPr lang="es-MX" sz="2800" b="1" dirty="0">
                <a:latin typeface="Arial Black" panose="020B0A04020102020204" pitchFamily="34" charset="0"/>
              </a:rPr>
              <a:t>Universidad Adventista de Malawi, Malawi</a:t>
            </a:r>
          </a:p>
          <a:p>
            <a:r>
              <a:rPr lang="es-MX" sz="2800" b="1" dirty="0">
                <a:latin typeface="Arial Black" panose="020B0A04020102020204" pitchFamily="34" charset="0"/>
              </a:rPr>
              <a:t>6. Centro de vida sana y estación de radio FM, </a:t>
            </a:r>
            <a:r>
              <a:rPr lang="es-MX" sz="2800" b="1" dirty="0" smtClean="0">
                <a:latin typeface="Arial Black" panose="020B0A04020102020204" pitchFamily="34" charset="0"/>
              </a:rPr>
              <a:t>Mayotte</a:t>
            </a:r>
          </a:p>
          <a:p>
            <a:endParaRPr lang="es-MX" sz="2800" b="1" dirty="0">
              <a:latin typeface="Arial Black" panose="020B0A04020102020204" pitchFamily="34" charset="0"/>
            </a:endParaRPr>
          </a:p>
          <a:p>
            <a:endParaRPr lang="es-MX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NUEVO</a:t>
            </a:r>
            <a:r>
              <a:rPr lang="es-MX" sz="4000" b="1" dirty="0" smtClean="0">
                <a:latin typeface="Arial Black" panose="020B0A04020102020204" pitchFamily="34" charset="0"/>
              </a:rPr>
              <a:t> </a:t>
            </a:r>
            <a:r>
              <a:rPr lang="es-MX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HORIZONTE</a:t>
            </a:r>
            <a:endParaRPr lang="es-MX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707885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MEJORAMIENTO</a:t>
            </a:r>
            <a:endParaRPr lang="es-MX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6209730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Black" panose="020B0A04020102020204" pitchFamily="34" charset="0"/>
              </a:rPr>
              <a:t>VIDA DE DEVOCIÓN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9549"/>
            <a:ext cx="9144000" cy="502834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21142528">
            <a:off x="3954069" y="5514857"/>
            <a:ext cx="1000145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Arial Black" panose="020B0A04020102020204" pitchFamily="34" charset="0"/>
              </a:rPr>
              <a:t>BIBLIA</a:t>
            </a:r>
            <a:endParaRPr lang="es-MX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Black" panose="020B0A04020102020204" pitchFamily="34" charset="0"/>
              </a:rPr>
              <a:t>VERSÍCULO PARA MEMORIZAR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9144000" cy="6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Black" panose="020B0A04020102020204" pitchFamily="34" charset="0"/>
              </a:rPr>
              <a:t>REPASO DE LA LECCIÓN # 13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5090601" cy="62116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90601" y="646331"/>
            <a:ext cx="4053399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4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s-MX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ISRAEL EN EGIPTO</a:t>
            </a:r>
          </a:p>
          <a:p>
            <a:pPr algn="ctr"/>
            <a:endParaRPr lang="es-MX" sz="4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601" y="3688300"/>
            <a:ext cx="4053400" cy="31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17660" y="1284616"/>
            <a:ext cx="43263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Arial Black" panose="020B0A04020102020204" pitchFamily="34" charset="0"/>
              </a:rPr>
              <a:t>Quiero invitarles a celebrar el culto familiar y preparar a nuestros hijos para el cielo. </a:t>
            </a:r>
            <a:endParaRPr lang="es-MX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s-MX" sz="2800" b="1" dirty="0" smtClean="0">
                <a:latin typeface="Arial Black" panose="020B0A04020102020204" pitchFamily="34" charset="0"/>
              </a:rPr>
              <a:t>Si </a:t>
            </a:r>
            <a:r>
              <a:rPr lang="es-MX" sz="2800" b="1" dirty="0">
                <a:latin typeface="Arial Black" panose="020B0A04020102020204" pitchFamily="34" charset="0"/>
              </a:rPr>
              <a:t>esa es </a:t>
            </a:r>
            <a:r>
              <a:rPr lang="es-MX" sz="2800" b="1" dirty="0" smtClean="0">
                <a:latin typeface="Arial Black" panose="020B0A04020102020204" pitchFamily="34" charset="0"/>
              </a:rPr>
              <a:t>su decisión</a:t>
            </a:r>
            <a:r>
              <a:rPr lang="es-MX" sz="2800" b="1" dirty="0">
                <a:latin typeface="Arial Black" panose="020B0A04020102020204" pitchFamily="34" charset="0"/>
              </a:rPr>
              <a:t>, repitan conmigo </a:t>
            </a:r>
            <a:endParaRPr lang="es-MX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s-MX" sz="2800" b="1" dirty="0" smtClean="0">
                <a:latin typeface="Arial Black" panose="020B0A04020102020204" pitchFamily="34" charset="0"/>
              </a:rPr>
              <a:t>“</a:t>
            </a:r>
            <a:r>
              <a:rPr lang="es-MX" sz="2800" b="1" dirty="0">
                <a:latin typeface="Arial Black" panose="020B0A04020102020204" pitchFamily="34" charset="0"/>
              </a:rPr>
              <a:t>YO IRÉ AL CIELO CON MI FAMILIA"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 Black" panose="020B0A04020102020204" pitchFamily="34" charset="0"/>
              </a:rPr>
              <a:t>CONCLUSIÓN</a:t>
            </a:r>
            <a:endParaRPr lang="es-MX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19"/>
            <a:ext cx="4817660" cy="63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Black" panose="020B0A04020102020204" pitchFamily="34" charset="0"/>
              </a:rPr>
              <a:t>HIMNO FINAL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9144000" cy="6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7163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07725" y="3220871"/>
            <a:ext cx="4734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Arial Black" panose="020B0A04020102020204" pitchFamily="34" charset="0"/>
              </a:rPr>
              <a:t>ORACIÓN FINAL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15000" y="1247760"/>
            <a:ext cx="342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EUNICE:</a:t>
            </a:r>
            <a:r>
              <a:rPr lang="es-MX" sz="2400" b="1" dirty="0" smtClean="0">
                <a:latin typeface="Arial Black" panose="020B0A04020102020204" pitchFamily="34" charset="0"/>
              </a:rPr>
              <a:t> </a:t>
            </a:r>
            <a:r>
              <a:rPr lang="es-MX" sz="2400" b="1" dirty="0">
                <a:latin typeface="Arial Black" panose="020B0A04020102020204" pitchFamily="34" charset="0"/>
              </a:rPr>
              <a:t>¡Timoteo! Entra a casa, es hora de hacer el culto familiar.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TIMOTEO:</a:t>
            </a:r>
            <a:r>
              <a:rPr lang="es-MX" sz="2400" b="1" dirty="0" smtClean="0">
                <a:latin typeface="Arial Black" panose="020B0A04020102020204" pitchFamily="34" charset="0"/>
              </a:rPr>
              <a:t> </a:t>
            </a:r>
            <a:r>
              <a:rPr lang="es-MX" sz="2400" b="1" dirty="0">
                <a:latin typeface="Arial Black" panose="020B0A04020102020204" pitchFamily="34" charset="0"/>
              </a:rPr>
              <a:t>Ya voy mamá (entra enseguida a la sala). Ya estoy aquí, no podría perderme este</a:t>
            </a:r>
          </a:p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momento especial.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81534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LOIDA: </a:t>
            </a:r>
            <a:r>
              <a:rPr lang="es-MX" sz="2400" b="1" dirty="0" smtClean="0">
                <a:latin typeface="Arial Black" panose="020B0A04020102020204" pitchFamily="34" charset="0"/>
              </a:rPr>
              <a:t>Toma </a:t>
            </a:r>
            <a:r>
              <a:rPr lang="es-MX" sz="2400" b="1" dirty="0">
                <a:latin typeface="Arial Black" panose="020B0A04020102020204" pitchFamily="34" charset="0"/>
              </a:rPr>
              <a:t>el rollo tipo pergamino y lo extiende. Muy bien Timoteo, hoy en el culto familiar,</a:t>
            </a:r>
          </a:p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seguirás aprendiendo las maravillosas historias del amor de Dios hacia su pueblo. </a:t>
            </a:r>
            <a:endParaRPr lang="es-MX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s-MX" sz="2400" b="1" dirty="0" smtClean="0">
                <a:latin typeface="Arial Black" panose="020B0A04020102020204" pitchFamily="34" charset="0"/>
              </a:rPr>
              <a:t>¿</a:t>
            </a:r>
            <a:r>
              <a:rPr lang="es-MX" sz="2400" b="1" dirty="0">
                <a:latin typeface="Arial Black" panose="020B0A04020102020204" pitchFamily="34" charset="0"/>
              </a:rPr>
              <a:t>Qué </a:t>
            </a:r>
            <a:r>
              <a:rPr lang="es-MX" sz="2400" b="1" dirty="0" smtClean="0">
                <a:latin typeface="Arial Black" panose="020B0A04020102020204" pitchFamily="34" charset="0"/>
              </a:rPr>
              <a:t>historia crees </a:t>
            </a:r>
            <a:r>
              <a:rPr lang="es-MX" sz="2400" b="1" dirty="0">
                <a:latin typeface="Arial Black" panose="020B0A04020102020204" pitchFamily="34" charset="0"/>
              </a:rPr>
              <a:t>que contaré hoy?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922" y="0"/>
            <a:ext cx="6064155" cy="46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8113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TIMOTEO:</a:t>
            </a:r>
            <a:r>
              <a:rPr lang="es-MX" sz="2000" b="1" dirty="0" smtClean="0">
                <a:latin typeface="Arial Black" panose="020B0A04020102020204" pitchFamily="34" charset="0"/>
              </a:rPr>
              <a:t> </a:t>
            </a:r>
            <a:r>
              <a:rPr lang="es-MX" sz="2000" b="1" dirty="0">
                <a:latin typeface="Arial Black" panose="020B0A04020102020204" pitchFamily="34" charset="0"/>
              </a:rPr>
              <a:t>Atento y pensativo. </a:t>
            </a:r>
            <a:r>
              <a:rPr lang="es-MX" sz="2000" b="1" dirty="0" err="1">
                <a:latin typeface="Arial Black" panose="020B0A04020102020204" pitchFamily="34" charset="0"/>
              </a:rPr>
              <a:t>Mmm</a:t>
            </a:r>
            <a:r>
              <a:rPr lang="es-MX" sz="2000" b="1" dirty="0">
                <a:latin typeface="Arial Black" panose="020B0A04020102020204" pitchFamily="34" charset="0"/>
              </a:rPr>
              <a:t>... abuela, sabes que me encanta escuchar la historia de </a:t>
            </a:r>
            <a:r>
              <a:rPr lang="es-MX" sz="2000" b="1" dirty="0" smtClean="0">
                <a:latin typeface="Arial Black" panose="020B0A04020102020204" pitchFamily="34" charset="0"/>
              </a:rPr>
              <a:t>la creación</a:t>
            </a:r>
            <a:r>
              <a:rPr lang="es-MX" sz="2000" b="1" dirty="0">
                <a:latin typeface="Arial Black" panose="020B0A04020102020204" pitchFamily="34" charset="0"/>
              </a:rPr>
              <a:t>, y cómo Dios hizo un mundo maravilloso en tan solo siete días.</a:t>
            </a:r>
          </a:p>
          <a:p>
            <a:pPr algn="ctr"/>
            <a:r>
              <a:rPr lang="es-MX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EUNICE:</a:t>
            </a:r>
            <a:r>
              <a:rPr lang="es-MX" sz="2000" b="1" dirty="0" smtClean="0">
                <a:latin typeface="Arial Black" panose="020B0A04020102020204" pitchFamily="34" charset="0"/>
              </a:rPr>
              <a:t> </a:t>
            </a:r>
            <a:r>
              <a:rPr lang="es-MX" sz="2000" b="1" dirty="0">
                <a:latin typeface="Arial Black" panose="020B0A04020102020204" pitchFamily="34" charset="0"/>
              </a:rPr>
              <a:t>Me alegra ver cómo disfrutas y te esfuerzas por aprender la Palabra de Dios y ver la</a:t>
            </a:r>
          </a:p>
          <a:p>
            <a:pPr algn="ctr"/>
            <a:r>
              <a:rPr lang="es-MX" sz="2000" b="1" dirty="0">
                <a:latin typeface="Arial Black" panose="020B0A04020102020204" pitchFamily="34" charset="0"/>
              </a:rPr>
              <a:t>manera en la que tu fe crece.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81736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TIMOTEO:</a:t>
            </a:r>
            <a:r>
              <a:rPr lang="es-MX" sz="2400" b="1" dirty="0" smtClean="0">
                <a:latin typeface="Arial Black" panose="020B0A04020102020204" pitchFamily="34" charset="0"/>
              </a:rPr>
              <a:t> </a:t>
            </a:r>
            <a:r>
              <a:rPr lang="es-MX" sz="2400" b="1" dirty="0">
                <a:latin typeface="Arial Black" panose="020B0A04020102020204" pitchFamily="34" charset="0"/>
              </a:rPr>
              <a:t>Tú y la abuela </a:t>
            </a:r>
            <a:r>
              <a:rPr lang="es-MX" sz="2400" b="1" dirty="0" err="1">
                <a:latin typeface="Arial Black" panose="020B0A04020102020204" pitchFamily="34" charset="0"/>
              </a:rPr>
              <a:t>Loida</a:t>
            </a:r>
            <a:r>
              <a:rPr lang="es-MX" sz="2400" b="1" dirty="0">
                <a:latin typeface="Arial Black" panose="020B0A04020102020204" pitchFamily="34" charset="0"/>
              </a:rPr>
              <a:t> me han enseñado esa fe en estas horas sagradas del culto familiar.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LOIDA:</a:t>
            </a:r>
            <a:r>
              <a:rPr lang="es-MX" sz="2400" b="1" dirty="0" smtClean="0">
                <a:latin typeface="Arial Black" panose="020B0A04020102020204" pitchFamily="34" charset="0"/>
              </a:rPr>
              <a:t> </a:t>
            </a:r>
            <a:r>
              <a:rPr lang="es-MX" sz="2400" b="1" dirty="0">
                <a:latin typeface="Arial Black" panose="020B0A04020102020204" pitchFamily="34" charset="0"/>
              </a:rPr>
              <a:t>Sí hijo, la Palabra de Dios ha sido la regla por la cual tu madre y yo te hemos guiado en</a:t>
            </a:r>
          </a:p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la verdad.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85648" y="1360021"/>
            <a:ext cx="44082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TIMOTEO:</a:t>
            </a:r>
            <a:r>
              <a:rPr lang="es-MX" sz="4000" b="1" dirty="0" smtClean="0">
                <a:latin typeface="Arial Black" panose="020B0A04020102020204" pitchFamily="34" charset="0"/>
              </a:rPr>
              <a:t> </a:t>
            </a:r>
            <a:r>
              <a:rPr lang="es-MX" sz="4000" b="1" dirty="0">
                <a:latin typeface="Arial Black" panose="020B0A04020102020204" pitchFamily="34" charset="0"/>
              </a:rPr>
              <a:t>¡Gracias mamá! Y también gracias a la abuela </a:t>
            </a:r>
            <a:r>
              <a:rPr lang="es-MX" sz="4000" b="1" dirty="0" err="1">
                <a:latin typeface="Arial Black" panose="020B0A04020102020204" pitchFamily="34" charset="0"/>
              </a:rPr>
              <a:t>Loida</a:t>
            </a:r>
            <a:r>
              <a:rPr lang="es-MX" sz="4000" b="1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4585648" cy="68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626527"/>
            <a:ext cx="9144000" cy="34163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EUNICE: </a:t>
            </a:r>
            <a:r>
              <a:rPr lang="es-MX" sz="2400" b="1" dirty="0" smtClean="0">
                <a:latin typeface="Arial Black" panose="020B0A04020102020204" pitchFamily="34" charset="0"/>
              </a:rPr>
              <a:t>Se </a:t>
            </a:r>
            <a:r>
              <a:rPr lang="es-MX" sz="2400" b="1" dirty="0">
                <a:latin typeface="Arial Black" panose="020B0A04020102020204" pitchFamily="34" charset="0"/>
              </a:rPr>
              <a:t>dirige a la congregación. Me dirijo a las madres presentes, de manera especial, si</a:t>
            </a:r>
          </a:p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alguna aquí se encuentra sola, como fue mi caso. Que, así como yo hice; levantar el altar familiar</a:t>
            </a:r>
          </a:p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cada día junto con mi madre </a:t>
            </a:r>
            <a:r>
              <a:rPr lang="es-MX" sz="2400" b="1" dirty="0" err="1">
                <a:latin typeface="Arial Black" panose="020B0A04020102020204" pitchFamily="34" charset="0"/>
              </a:rPr>
              <a:t>Loida</a:t>
            </a:r>
            <a:r>
              <a:rPr lang="es-MX" sz="2400" b="1" dirty="0">
                <a:latin typeface="Arial Black" panose="020B0A04020102020204" pitchFamily="34" charset="0"/>
              </a:rPr>
              <a:t>, ustedes también lo pueden hacer. Un día </a:t>
            </a:r>
            <a:r>
              <a:rPr lang="es-MX" sz="2400" b="1" dirty="0" smtClean="0">
                <a:latin typeface="Arial Black" panose="020B0A04020102020204" pitchFamily="34" charset="0"/>
              </a:rPr>
              <a:t>serán recompensadas </a:t>
            </a:r>
            <a:r>
              <a:rPr lang="es-MX" sz="2400" b="1" dirty="0">
                <a:latin typeface="Arial Black" panose="020B0A04020102020204" pitchFamily="34" charset="0"/>
              </a:rPr>
              <a:t>como yo, viendo a nuestro hijo sirviendo en la obra de Dios.</a:t>
            </a:r>
          </a:p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Al finalizar repiten “YO IRÉ AL CIELO CON MI FAMILIA"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9143999" cy="16265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5042846"/>
            <a:ext cx="9144000" cy="18151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28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 Black" panose="020B0A04020102020204" pitchFamily="34" charset="0"/>
              </a:rPr>
              <a:t>CUNA</a:t>
            </a:r>
            <a:endParaRPr lang="es-MX" sz="3600" b="1" dirty="0"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Arial Black" panose="020B0A04020102020204" pitchFamily="34" charset="0"/>
              </a:rPr>
              <a:t>Soy </a:t>
            </a:r>
            <a:r>
              <a:rPr lang="es-MX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NOÉ,</a:t>
            </a:r>
            <a:r>
              <a:rPr lang="es-MX" sz="2800" b="1" dirty="0" smtClean="0">
                <a:latin typeface="Arial Black" panose="020B0A04020102020204" pitchFamily="34" charset="0"/>
              </a:rPr>
              <a:t> </a:t>
            </a:r>
            <a:r>
              <a:rPr lang="es-MX" sz="2800" b="1" dirty="0">
                <a:latin typeface="Arial Black" panose="020B0A04020102020204" pitchFamily="34" charset="0"/>
              </a:rPr>
              <a:t>enseñé a mis hijos a amar a Dios y fuimos salvados de perecer.</a:t>
            </a:r>
          </a:p>
          <a:p>
            <a:pPr algn="ctr"/>
            <a:r>
              <a:rPr lang="es-MX" sz="2800" b="1" dirty="0">
                <a:latin typeface="Arial Black" panose="020B0A04020102020204" pitchFamily="34" charset="0"/>
              </a:rPr>
              <a:t>Cantan y representan “Hombre muy famoso en la historia fue Noé”. Al finalizar repiten “YO </a:t>
            </a:r>
            <a:r>
              <a:rPr lang="es-MX" sz="2800" b="1" dirty="0" smtClean="0">
                <a:latin typeface="Arial Black" panose="020B0A04020102020204" pitchFamily="34" charset="0"/>
              </a:rPr>
              <a:t>IRÉ AL </a:t>
            </a:r>
            <a:r>
              <a:rPr lang="es-MX" sz="2800" b="1" dirty="0">
                <a:latin typeface="Arial Black" panose="020B0A04020102020204" pitchFamily="34" charset="0"/>
              </a:rPr>
              <a:t>CIELO CON MI FAMILIA"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9144000" cy="39649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83188" y="4230805"/>
            <a:ext cx="2060812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-1269241" y="755513"/>
            <a:ext cx="3971497" cy="1725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83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MISIONERO MUNDIAL</a:t>
            </a:r>
            <a:endParaRPr lang="es-MX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0"/>
            <a:ext cx="9144000" cy="62116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70453" y="755511"/>
            <a:ext cx="38615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latin typeface="Arial Black" panose="020B0A04020102020204" pitchFamily="34" charset="0"/>
              </a:rPr>
              <a:t>MILAGRO BRAGA CAMINHAO</a:t>
            </a:r>
            <a:endParaRPr lang="es-MX" b="1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84620" y="6239245"/>
            <a:ext cx="333777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/>
              <a:t>25 DE JUNIO DE 2022</a:t>
            </a:r>
            <a:endParaRPr lang="es-MX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160086" y="6039190"/>
            <a:ext cx="1393330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 Black" panose="020B0A04020102020204" pitchFamily="34" charset="0"/>
              </a:rPr>
              <a:t>ANGOLA</a:t>
            </a:r>
            <a:endParaRPr lang="es-MX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570</Words>
  <Application>Microsoft Office PowerPoint</Application>
  <PresentationFormat>Presentación en pantalla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jmgonzalez_61@hotmail.com</dc:creator>
  <cp:lastModifiedBy>jmgonzalez_61@hotmail.com</cp:lastModifiedBy>
  <cp:revision>15</cp:revision>
  <dcterms:created xsi:type="dcterms:W3CDTF">2022-06-20T21:01:59Z</dcterms:created>
  <dcterms:modified xsi:type="dcterms:W3CDTF">2022-06-24T01:50:51Z</dcterms:modified>
</cp:coreProperties>
</file>