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65" r:id="rId6"/>
    <p:sldId id="257" r:id="rId7"/>
    <p:sldId id="259" r:id="rId8"/>
    <p:sldId id="260" r:id="rId9"/>
    <p:sldId id="262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3" r:id="rId26"/>
    <p:sldId id="284" r:id="rId27"/>
    <p:sldId id="285" r:id="rId28"/>
    <p:sldId id="278" r:id="rId29"/>
    <p:sldId id="279" r:id="rId30"/>
    <p:sldId id="282" r:id="rId31"/>
    <p:sldId id="286" r:id="rId32"/>
    <p:sldId id="287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0099"/>
    <a:srgbClr val="CC3399"/>
    <a:srgbClr val="CC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166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371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49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263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266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717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533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183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43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73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127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ABF1E-548F-4801-8656-3959AF60956D}" type="datetimeFigureOut">
              <a:rPr lang="es-MX" smtClean="0"/>
              <a:t>25/05/2022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442B3-A62B-46C5-9494-5901746686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67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GEDEÓN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5571698"/>
            <a:ext cx="1143569" cy="11435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67233"/>
            <a:ext cx="8229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1"/>
            <a:ext cx="9144000" cy="49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62500" y="428178"/>
            <a:ext cx="43815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 Gedeón llamó, pues, el Señor para liberar a su pueblo. De repente “el ángel de Jehová se le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apareció” y le dirigió estas palabras: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“Jehová es contigo, varón esforzado.”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667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#202 “DANOS EL FUEGO”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230"/>
            <a:ext cx="9132588" cy="578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hombres que no estaban dispuestos a enfrentar peligros y penurias, o cuyos intereses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mundanos desviaban su corazón de la obra de Dios, no fortalecían en modo alguno a los ejércitos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Israel.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RELACIÓN DEL DISCÍPULO CON EL MAESTRO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49"/>
            <a:ext cx="9144001" cy="52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MOSTRANDO LA ESPADA LEVANTADA.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84775"/>
            <a:ext cx="55245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674834"/>
            <a:ext cx="304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“A los combatientes soldados de Dios se les promete: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“Ciertamente yo estaré contigo, y tú derrotarás ejércitos como a un solo hombre”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55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Gedeón dijo: “yo te ruego que, si he hallado gracia delante de ti, me des una señal de que has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hablado conmigo”. Cuantas evidencias necesitamos ver, para creer que Dios está con nosotros.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80"/>
            <a:ext cx="9193056" cy="57784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74256" y="6237027"/>
            <a:ext cx="1405720" cy="368489"/>
          </a:xfrm>
          <a:prstGeom prst="rect">
            <a:avLst/>
          </a:prstGeom>
          <a:solidFill>
            <a:srgbClr val="9900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84774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 609 “OH, JOVENES VENID”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4"/>
            <a:ext cx="9150231" cy="61501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75463" y="6318914"/>
            <a:ext cx="29290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11 DE JUNIO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89362" y="805218"/>
            <a:ext cx="210410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GRACA MUENE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0185" y="6127845"/>
            <a:ext cx="127470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ANGOLA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00549" y="370217"/>
            <a:ext cx="30434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Jueces 6:34 dice “Entonces el espíritu de Jehová vino sobre Gedeón, y cuando este tocó el cuerno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gente se unió a Gedeón para ir a pelear por Israel”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0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62885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#409 “Si mi débil fe flaqueare”,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#64 “Yo canto el poder de Dios”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3647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6992"/>
            <a:ext cx="9144001" cy="52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54136" y="272955"/>
            <a:ext cx="41898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Jueces 7: 3 Menciona que reunió la fuerza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32,000 hombres y Jehová dijo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“hay mucha gente contigo para entregar a los madianitas en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tus manos, pues Israel puede jactarse contra mí diciendo “mi mano me ha salvado”.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954137" cy="69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35772"/>
            <a:ext cx="9144396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26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¿Cómo están alistándose los soldados de Dios? ¿Estarán alertas bebiendo agua con la mano,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 están temerosos como la gran multitud que abandonó el ejército de Gedeón?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7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“El Señor no tiene en su obra cabida para los perezosos y apáticos y para los que suelen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complacer el apetito. [...]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034" cy="53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491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sólo poseían valor y dominio de sí mismos los trescientos hombres elegidos, sino que eran también hombres de fe. No los había contaminado la idolatría” (Patriarcas y profetas, p. 516).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1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GEDEÓN: Yo no era príncipe, ni sacerdote, ni levita.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 me consideraba como el menor en la casa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mi padre, pero Dios vio en mí a un hombre valiente y sincero. No confiaba en mí mismo, pero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sí estaba dispuesto a seguir la dirección del Señor.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7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6880" y="660907"/>
            <a:ext cx="40071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no escoge siempre, para su obra, a los hombres de talentos más destacados sino a los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 puede utilizar. Yo gané la batalla por la libertad, con 300 hombres selectos, llenos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coraje y valor. Dispuestos a pelear por Jehová.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110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¿Quieres ser parte de los escuadrones de soldados de Dios para ganar la última batalla?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423"/>
            <a:ext cx="9143999" cy="55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090615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90616" y="707886"/>
            <a:ext cx="4053384" cy="31700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JOSÉ, MAESTRO DE LOS SUEÑOS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4" y="3877984"/>
            <a:ext cx="4053385" cy="29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726205"/>
            <a:ext cx="9048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¡Bienvenidos y bienvenidas hijos e hijas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del Rey de reyes y Señor de señores!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578 “EL PUEBLO QUE CONOCE A SU DIOS”.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96255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56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Haremos grupos de oración por escuadrones (grupos pequeños), pidiendo la fuerza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del cielo y el Espíritu Santo para ser fortalecidos para la batalla.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238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72956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EL TEMOR DE JEHOVÁ ESTÁ LA FUERTE CONFIANZA,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ESPERANZA TENDRÁN SUS HIJOS. (PROVERBIOS 14:26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87152"/>
            <a:ext cx="9143999" cy="4512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58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37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¡Oremos fieles soldados de Jesús!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-1" y="8972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53" y="1116967"/>
            <a:ext cx="4719492" cy="55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39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“Cuando se le apareció el ángel de Jehová y le dijo: Jehová está contigo, hombre esforzado y valiente” (Jueces 6:12)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9144000" cy="47436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774"/>
            <a:ext cx="1255594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99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191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Inspirar a la hermandad a ser esforzados y valientes, en la última batalla por la libertad y la salvación.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PROPÓSITO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29"/>
            <a:ext cx="9186505" cy="46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Tenemos a un gran conquistador que nunca ha perdido una batalla, su nombre es Jesucristo.</a:t>
            </a:r>
            <a:endParaRPr lang="es-MX" sz="2800" b="1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4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924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Jesús como nuestro capitán, firmes avanzad, y nos pide el capitán esforzaos “no temáis ni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os amedrentéis delante de esta multitud tan grande, porque no es vuestra guerra, sino de Dios”.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 Crónicas 20:15.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MOSTRANDO LA CORONA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50379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casa de </a:t>
            </a:r>
            <a:r>
              <a:rPr lang="es-MX" sz="2400" b="1" dirty="0" err="1" smtClean="0">
                <a:latin typeface="Arial Black" panose="020B0A04020102020204" pitchFamily="34" charset="0"/>
              </a:rPr>
              <a:t>Joás</a:t>
            </a:r>
            <a:r>
              <a:rPr lang="es-MX" sz="2400" b="1" dirty="0" smtClean="0">
                <a:latin typeface="Arial Black" panose="020B0A04020102020204" pitchFamily="34" charset="0"/>
              </a:rPr>
              <a:t> se distinguía por su valor y su integridad. Se dice de sus valientes hijos: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“Cada uno semejaba los hijos de un rey.”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99" y="766599"/>
            <a:ext cx="5920001" cy="4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756</Words>
  <Application>Microsoft Office PowerPoint</Application>
  <PresentationFormat>Presentación en pantalla (4:3)</PresentationFormat>
  <Paragraphs>76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2022-05-25T22:32:11Z</dcterms:created>
  <dcterms:modified xsi:type="dcterms:W3CDTF">2022-05-26T02:40:32Z</dcterms:modified>
</cp:coreProperties>
</file>