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61" r:id="rId5"/>
    <p:sldId id="268" r:id="rId6"/>
    <p:sldId id="257" r:id="rId7"/>
    <p:sldId id="259" r:id="rId8"/>
    <p:sldId id="260" r:id="rId9"/>
    <p:sldId id="262" r:id="rId10"/>
    <p:sldId id="263" r:id="rId11"/>
    <p:sldId id="264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2" r:id="rId35"/>
    <p:sldId id="293" r:id="rId36"/>
    <p:sldId id="278" r:id="rId37"/>
    <p:sldId id="290" r:id="rId38"/>
    <p:sldId id="291" r:id="rId3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7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BA84-68B4-406A-92D2-E38EA7E95B3C}" type="datetimeFigureOut">
              <a:rPr lang="es-MX" smtClean="0"/>
              <a:t>21/04/2022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9719-10E9-4ABB-B3AB-A38DBBE661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2253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BA84-68B4-406A-92D2-E38EA7E95B3C}" type="datetimeFigureOut">
              <a:rPr lang="es-MX" smtClean="0"/>
              <a:t>21/04/2022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9719-10E9-4ABB-B3AB-A38DBBE661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4067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BA84-68B4-406A-92D2-E38EA7E95B3C}" type="datetimeFigureOut">
              <a:rPr lang="es-MX" smtClean="0"/>
              <a:t>21/04/2022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9719-10E9-4ABB-B3AB-A38DBBE661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295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BA84-68B4-406A-92D2-E38EA7E95B3C}" type="datetimeFigureOut">
              <a:rPr lang="es-MX" smtClean="0"/>
              <a:t>21/04/2022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9719-10E9-4ABB-B3AB-A38DBBE661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622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BA84-68B4-406A-92D2-E38EA7E95B3C}" type="datetimeFigureOut">
              <a:rPr lang="es-MX" smtClean="0"/>
              <a:t>21/04/2022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9719-10E9-4ABB-B3AB-A38DBBE661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0581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BA84-68B4-406A-92D2-E38EA7E95B3C}" type="datetimeFigureOut">
              <a:rPr lang="es-MX" smtClean="0"/>
              <a:t>21/04/2022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9719-10E9-4ABB-B3AB-A38DBBE661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546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BA84-68B4-406A-92D2-E38EA7E95B3C}" type="datetimeFigureOut">
              <a:rPr lang="es-MX" smtClean="0"/>
              <a:t>21/04/2022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9719-10E9-4ABB-B3AB-A38DBBE661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866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BA84-68B4-406A-92D2-E38EA7E95B3C}" type="datetimeFigureOut">
              <a:rPr lang="es-MX" smtClean="0"/>
              <a:t>21/04/2022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9719-10E9-4ABB-B3AB-A38DBBE661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8000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BA84-68B4-406A-92D2-E38EA7E95B3C}" type="datetimeFigureOut">
              <a:rPr lang="es-MX" smtClean="0"/>
              <a:t>21/04/2022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9719-10E9-4ABB-B3AB-A38DBBE661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4226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BA84-68B4-406A-92D2-E38EA7E95B3C}" type="datetimeFigureOut">
              <a:rPr lang="es-MX" smtClean="0"/>
              <a:t>21/04/2022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9719-10E9-4ABB-B3AB-A38DBBE661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1319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BA84-68B4-406A-92D2-E38EA7E95B3C}" type="datetimeFigureOut">
              <a:rPr lang="es-MX" smtClean="0"/>
              <a:t>21/04/2022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B9719-10E9-4ABB-B3AB-A38DBBE661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72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CBA84-68B4-406A-92D2-E38EA7E95B3C}" type="datetimeFigureOut">
              <a:rPr lang="es-MX" smtClean="0"/>
              <a:t>21/04/2022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B9719-10E9-4ABB-B3AB-A38DBBE661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482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3" y="5585346"/>
            <a:ext cx="1088978" cy="108897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5" y="5585346"/>
            <a:ext cx="10399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110"/>
            <a:ext cx="9144000" cy="502913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DÍA DE AMIGOS - PROGRAMA ESPECIAL PARA LAS VISITAS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485" y="453623"/>
            <a:ext cx="693193" cy="69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3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787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cuando nos acerquemos al Señor Jesús y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nos regocijemos en la plenitud de su amor, nuestras dudas y tinieblas desaparecerán ante la luz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 su presencia”. El camino a Cristo, 112.1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47" y="156948"/>
            <a:ext cx="8490613" cy="485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7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168788" y="-5417"/>
            <a:ext cx="297521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“El que no escatimó ni a su propio Hijo, sino que lo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entregó por todos nosotros, ¿Cómo no nos dará también con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él todas las cosas?” </a:t>
            </a:r>
          </a:p>
          <a:p>
            <a:pPr algn="ctr"/>
            <a:r>
              <a:rPr lang="es-MX" sz="2400" b="1" dirty="0" err="1" smtClean="0">
                <a:latin typeface="Arial Black" panose="020B0A04020102020204" pitchFamily="34" charset="0"/>
              </a:rPr>
              <a:t>Rom</a:t>
            </a:r>
            <a:r>
              <a:rPr lang="es-MX" sz="2400" b="1" dirty="0" smtClean="0">
                <a:latin typeface="Arial Black" panose="020B0A04020102020204" pitchFamily="34" charset="0"/>
              </a:rPr>
              <a:t>. 8:32 “y he aquí yo estoy con vosotros todos los días, hasta el fin del mundo” Mateo 28:20 up.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68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5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Dios está cerca de todos aquellos que solicitan su ayuda.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“Dios no es un simple mortal para mentir y cambiar de parecer. ¿Acaso no cumple lo que promete ni lleva a cabo lo que dice?” Números 23:19.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2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#118 “Cuando estés cansado y abatido”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4"/>
            <a:ext cx="9144000" cy="575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5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PROMESAS PARA LOS PREOCUPADOS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“Hay mucha preocupación innecesaria, mucha angustia mental, por cosas inevitables.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Señor quiere que sus hijos pongan su confianza plenamente en él. Nuestro Señor es un Dios justo y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recto.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4001" cy="430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6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60864"/>
            <a:ext cx="31253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 smtClean="0">
                <a:latin typeface="Arial Black" panose="020B0A04020102020204" pitchFamily="34" charset="0"/>
              </a:rPr>
              <a:t>Los que acarician el espíritu de preocupación y de queja se rehúsan a reconocer su mano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guiadora” Promesas para los últimos días, 154.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336" y="0"/>
            <a:ext cx="6018663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831307" y="5404513"/>
            <a:ext cx="279779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346" y="5923843"/>
            <a:ext cx="917812" cy="8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68036" y="363915"/>
            <a:ext cx="398514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Cuando creamos realmente que Dios nos ama y quiere ayudarnos, dejaremos de angustiarnos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por el futuro. Confiaremos en Dios, así como un niño confía en un padre amante. 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68036" cy="688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9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6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4"/>
            <a:ext cx="914400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MEJORAMIENTO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La importancia de la puerta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49"/>
            <a:ext cx="9144000" cy="503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4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PROMESAS PARA LOS ENLUTADOS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43758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 frecuencia se marchitan nuestras más sublimes esperanzas. La muerte nos arranca 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nuestros seres amados.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7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9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#467 “¡Siempre el Salvador conmigo!”,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111 “Como Jesús no hay otro amigo”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15771"/>
            <a:ext cx="9144001" cy="54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8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2012"/>
            <a:ext cx="3630305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“Apóyense en mí y entréguenme toda su carga.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 brazo nunca les fallará, será fuerte para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sostenerlos en todos los lugares ásperos y difíciles. 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305" y="0"/>
            <a:ext cx="5513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0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Si pudieran ser abiertos sus ojos, vería a su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Padre celestial inclinado sobre usted con amor, y si pudiera escuchar su voz, escucharía melodías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 amor hacia usted que está postrado por el sufrimiento y la aflicción” LC 274.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Leer 1 Tesalonicenses 4: 13 – 16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3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7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ALABANZA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#412 “TODAS LAS PROMESAS”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9"/>
            <a:ext cx="9227711" cy="58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3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PROMESAS PARA LOS ENFERMOS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13445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Ustedes pueden sentirse deprimidos por causa de sus problemas de salud, pero eso no es una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evidencia de que el Señor no esté trabajando cada día para el bien de ustedes. Jesús se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compadece de nosotros a causa de nuestra enfermedad.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4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1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8079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“Pondrán las manos sobre los enfermos, y estos recobrarán la salud” (Marcos 16:18),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4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0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075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“Cuando el Israel de hoy se humille delante de él y quite toda inmundicia del templo de su alma, </a:t>
            </a:r>
            <a:r>
              <a:rPr lang="es-MX" sz="2400" b="1" dirty="0" smtClean="0">
                <a:latin typeface="Arial Black" panose="020B0A04020102020204" pitchFamily="34" charset="0"/>
              </a:rPr>
              <a:t>Dios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escuchará sus oraciones en favor de los enfermos y dará eficacia a los remedios empleados contra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enfermedad» (5TS 239)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6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5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3835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8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PROMESAS PARA LOS TEMEROSOS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79444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“No es la voluntad de Dios que sus hijos se sientan abrumados por el peso de la congoja.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520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1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Nos acosan tantas penas imaginarias, cultivamos tantos temores, y exponemos tal carga de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ansiedades que cualquiera podría suponer que no tenemos un Salvador poderoso y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misericordioso, dispuesto a oír todas nuestras peticiones y a ser nuestro protector constante en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cada hora de necesidad” El camino a Cristo,181.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8034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724633" y="3811012"/>
            <a:ext cx="141936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6368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007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Señor desea que usted deposite sus problemas y perplejidades a sus pies, y que los deje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allí. Vaya a él, diciendo: Señor, mis cargas son demasiado pesadas. ¿Quieres llevarlas en mi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lugar? Y él contestará: “YO LAS LLEVARÉ.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1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6302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¡Muy buenos días!, apreciables hermanos en la fe, y a nuestros amigos que nos acompañan. Si usted viene agobiado, triste o preocupado, quiero decirle que las promesas de Dios son plenas y abundantes.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345" y="600500"/>
            <a:ext cx="4752832" cy="426151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BIENVENIDOS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93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Con misericordia eterna tendré compasión de ti”» (TM519) “El Señor es mi luz y mi salvación; ¿a quién temeré? El Señor es el baluarte de mi vida;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¿quién podrá amedrentarme?” Salmos 27:1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032" cy="514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2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4926841"/>
            <a:ext cx="914439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NFORME 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09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39259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“Piense en Cristo. Contémplelo con fe, y crea en sus promesas. No pierda la confianza. Él será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su apoyo. Apóyese sobre él y dependa de él [...].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80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3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096000" y="617900"/>
            <a:ext cx="3048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Confíe en Aquel cuyo brazo nunca le fallará”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(2MS 302, 303) “Y Jehová va delante de ti; él estará contigo, no te dejará, ni te desamparará;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no temas ni te intimides.” Deuteronomio 31: 8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3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4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603"/>
            <a:ext cx="5090615" cy="615139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090615" y="706603"/>
            <a:ext cx="4053385" cy="304698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endParaRPr lang="es-MX" sz="4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EL DILUVIO</a:t>
            </a:r>
          </a:p>
          <a:p>
            <a:pPr algn="ctr"/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615" y="3753590"/>
            <a:ext cx="4074763" cy="310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3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#188 “GRAN ALEGRÍA”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7994"/>
            <a:ext cx="9144001" cy="575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7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52387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823525"/>
            <a:ext cx="9143999" cy="1034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8976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9015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“Alzaré mis ojos a los montes; ¿De dónde vendrá mi socorro? Mi socorro viene de Jehová que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hizo los cielos y la tierra.” Salmos 121: 1,2.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8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1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041" y="584774"/>
            <a:ext cx="5155917" cy="627322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584774"/>
            <a:ext cx="1994040" cy="6273226"/>
          </a:xfrm>
          <a:prstGeom prst="rect">
            <a:avLst/>
          </a:prstGeom>
          <a:solidFill>
            <a:srgbClr val="CC3399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149958" y="584774"/>
            <a:ext cx="1994039" cy="6273226"/>
          </a:xfrm>
          <a:prstGeom prst="rect">
            <a:avLst/>
          </a:prstGeom>
          <a:solidFill>
            <a:srgbClr val="CC3399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7869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 DEL PROGRAMA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58943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Conocer las diferentes promesas que Dios tiene para todas las situaciones emocionales y aplicarlas en nuestro diario vivir.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50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6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Queremos decirles a nuestros amigos que nos acompañan, que: Cuando contemplamos las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promesas de Dios podemos hallar consuelo, esperanza y gozo.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76512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998794" y="4919008"/>
            <a:ext cx="12010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2538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5813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smtClean="0">
                <a:latin typeface="Arial Black" panose="020B0A04020102020204" pitchFamily="34" charset="0"/>
              </a:rPr>
              <a:t>“Dios nos invita a probar por nosotros mismos la realidad de su Palabra, la verdad de sus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promesas. Él nos dice: “Gustad y ved que Jehová es bueno.”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29649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779224" y="0"/>
            <a:ext cx="1364776" cy="6277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74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5534" y="518585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En vez de depender de las palabras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 otro, tenemos que probar por nosotros mismos.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Dice: “Pedid, y recibiréis.” Sus promesas se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cumplirán. Nunca han faltado; nunca pueden faltar.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2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988</Words>
  <Application>Microsoft Office PowerPoint</Application>
  <PresentationFormat>Presentación en pantalla (4:3)</PresentationFormat>
  <Paragraphs>91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29</cp:revision>
  <dcterms:created xsi:type="dcterms:W3CDTF">2022-04-21T09:22:40Z</dcterms:created>
  <dcterms:modified xsi:type="dcterms:W3CDTF">2022-04-21T23:40:12Z</dcterms:modified>
</cp:coreProperties>
</file>