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7" r:id="rId4"/>
    <p:sldId id="287" r:id="rId5"/>
    <p:sldId id="257" r:id="rId6"/>
    <p:sldId id="262" r:id="rId7"/>
    <p:sldId id="263" r:id="rId8"/>
    <p:sldId id="259" r:id="rId9"/>
    <p:sldId id="260" r:id="rId10"/>
    <p:sldId id="261" r:id="rId11"/>
    <p:sldId id="265" r:id="rId12"/>
    <p:sldId id="266" r:id="rId13"/>
    <p:sldId id="270" r:id="rId14"/>
    <p:sldId id="271" r:id="rId15"/>
    <p:sldId id="268" r:id="rId16"/>
    <p:sldId id="272" r:id="rId17"/>
    <p:sldId id="269" r:id="rId18"/>
    <p:sldId id="273" r:id="rId19"/>
    <p:sldId id="274" r:id="rId20"/>
    <p:sldId id="275" r:id="rId21"/>
    <p:sldId id="276" r:id="rId22"/>
    <p:sldId id="277" r:id="rId23"/>
    <p:sldId id="281" r:id="rId24"/>
    <p:sldId id="282" r:id="rId25"/>
    <p:sldId id="283" r:id="rId26"/>
    <p:sldId id="284" r:id="rId27"/>
    <p:sldId id="279" r:id="rId28"/>
    <p:sldId id="278" r:id="rId29"/>
    <p:sldId id="280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629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144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401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289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961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39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87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003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651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514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982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AF9B-4B4C-49E0-9947-FAE858A0472E}" type="datetimeFigureOut">
              <a:rPr lang="es-MX" smtClean="0"/>
              <a:t>13/04/2022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52A5C-BCA6-4D73-BFBC-B82BACF920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713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 importancia del perdón en la iglesia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5721824"/>
            <a:ext cx="979796" cy="9797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721824"/>
            <a:ext cx="10795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529" y="584775"/>
            <a:ext cx="5104942" cy="51370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" y="584774"/>
            <a:ext cx="2019528" cy="513704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7124471" y="584773"/>
            <a:ext cx="2019527" cy="513704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84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693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cristianos pueden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perdonar y dejar atrás el dolor y el sufrimiento porque alguien ha pagado el precio”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Descanso en Cristo </a:t>
            </a:r>
            <a:r>
              <a:rPr lang="es-MX" sz="2400" b="1" dirty="0">
                <a:latin typeface="Arial Black" panose="020B0A04020102020204" pitchFamily="34" charset="0"/>
              </a:rPr>
              <a:t>pág. 69.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3833" y="0"/>
            <a:ext cx="10467833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11791" y="867602"/>
            <a:ext cx="30639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latin typeface="Arial Black" panose="020B0A04020102020204" pitchFamily="34" charset="0"/>
              </a:rPr>
              <a:t>La vida de José ilustra el poder del perdón.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r>
              <a:rPr lang="es-MX" sz="3600" b="1" dirty="0" smtClean="0">
                <a:latin typeface="Arial Black" panose="020B0A04020102020204" pitchFamily="34" charset="0"/>
              </a:rPr>
              <a:t>Es </a:t>
            </a:r>
            <a:r>
              <a:rPr lang="es-MX" sz="3600" b="1" dirty="0">
                <a:latin typeface="Arial Black" panose="020B0A04020102020204" pitchFamily="34" charset="0"/>
              </a:rPr>
              <a:t>un excelente ejemplo de la gracia del perdón. </a:t>
            </a:r>
          </a:p>
        </p:txBody>
      </p:sp>
    </p:spTree>
    <p:extLst>
      <p:ext uri="{BB962C8B-B14F-4D97-AF65-F5344CB8AC3E}">
        <p14:creationId xmlns:p14="http://schemas.microsoft.com/office/powerpoint/2010/main" val="24401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#241 “Perdón te ruego, mi Señor y Dios”.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>
                <a:latin typeface="Arial Black" panose="020B0A04020102020204" pitchFamily="34" charset="0"/>
              </a:rPr>
              <a:t>HIMNO DE ALABANZA</a:t>
            </a:r>
            <a:endParaRPr lang="es-MX" sz="36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6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710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José decidió dejar atrás el pasado y continuar una vida feliz con su familia. Oremos por aquellos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nos han herido y pidamos a Dios que nos quite la ira, el odio, el resentimiento y que nos dé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esa capacidad para perdonar.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INVERSIÓN</a:t>
            </a:r>
            <a:endParaRPr lang="es-MX" sz="2400" b="1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192250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¿En qué estás </a:t>
            </a:r>
            <a:r>
              <a:rPr lang="es-MX" sz="3600" b="1" dirty="0" smtClean="0">
                <a:latin typeface="Arial Black" panose="020B0A04020102020204" pitchFamily="34" charset="0"/>
              </a:rPr>
              <a:t>invirtiendo</a:t>
            </a:r>
            <a:r>
              <a:rPr lang="es-MX" sz="3600" b="1" dirty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92" y="1107994"/>
            <a:ext cx="5750216" cy="50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“Durante los años en que José había estado separado de sus hermanos, ellos habían cambiado </a:t>
            </a:r>
            <a:r>
              <a:rPr lang="es-MX" sz="2800" b="1" dirty="0" smtClean="0">
                <a:latin typeface="Arial Black" panose="020B0A04020102020204" pitchFamily="34" charset="0"/>
              </a:rPr>
              <a:t>de </a:t>
            </a:r>
            <a:r>
              <a:rPr lang="es-MX" sz="2800" b="1" dirty="0">
                <a:latin typeface="Arial Black" panose="020B0A04020102020204" pitchFamily="34" charset="0"/>
              </a:rPr>
              <a:t>carácter.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98592" cy="54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431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Habían sido envidiosos, turbulentos, engañosos, crueles y vengativos; pero ahora, </a:t>
            </a:r>
            <a:r>
              <a:rPr lang="es-MX" sz="2000" b="1" dirty="0" smtClean="0">
                <a:latin typeface="Arial Black" panose="020B0A04020102020204" pitchFamily="34" charset="0"/>
              </a:rPr>
              <a:t>al </a:t>
            </a:r>
            <a:r>
              <a:rPr lang="es-MX" sz="2000" b="1" dirty="0">
                <a:latin typeface="Arial Black" panose="020B0A04020102020204" pitchFamily="34" charset="0"/>
              </a:rPr>
              <a:t>ser probados por la adversidad, se mostraron desinteresados, fieles el uno al otro, consagrados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su padre y sujetos a su autoridad, aunque ya tenían bastante edad”. (Patriarcas y profetas, </a:t>
            </a:r>
            <a:r>
              <a:rPr lang="es-MX" sz="2000" b="1" dirty="0" smtClean="0">
                <a:latin typeface="Arial Black" panose="020B0A04020102020204" pitchFamily="34" charset="0"/>
              </a:rPr>
              <a:t>p.227</a:t>
            </a:r>
            <a:r>
              <a:rPr lang="es-MX" sz="2000" b="1" dirty="0">
                <a:latin typeface="Arial Black" panose="020B0A04020102020204" pitchFamily="34" charset="0"/>
              </a:rPr>
              <a:t>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322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Salmo 32 Confesión y perdón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LEAMOS  TODOS ESTE SALMO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89" y="1046440"/>
            <a:ext cx="4749421" cy="58115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" y="1046440"/>
            <a:ext cx="2197288" cy="5811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6946710" y="1046440"/>
            <a:ext cx="2197287" cy="5811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36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73" y="584774"/>
            <a:ext cx="9166746" cy="6273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264838" y="5677468"/>
            <a:ext cx="2890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16 DE ABRIL DE 2022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800217"/>
            <a:ext cx="29393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ALFRED C. MACHONA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715000" y="382012"/>
            <a:ext cx="3429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Imaginemos esta frase dicha a un padre doliente y avanzado en años: “José vive aún, y él es el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señor en toda la tierra de Egipto”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3999" cy="62732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13481" y="1501254"/>
            <a:ext cx="25170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HIMNO # 55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9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735772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6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9204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49020" y="1518650"/>
            <a:ext cx="58071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quedaba otro acto de humillación para los diez hermanos de José: Confesar a su padre el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engaño y la crueldad que durante años había amargado la vida de él y la de ellos.</a:t>
            </a:r>
          </a:p>
        </p:txBody>
      </p:sp>
    </p:spTree>
    <p:extLst>
      <p:ext uri="{BB962C8B-B14F-4D97-AF65-F5344CB8AC3E}">
        <p14:creationId xmlns:p14="http://schemas.microsoft.com/office/powerpoint/2010/main" val="30904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9192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Jacob no los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había creído capaces de tan vil pecado, pero perdonó y bendijo a sus descarriados hijos.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9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CONCLUSÍÓN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715000" y="693720"/>
            <a:ext cx="3429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Imaginemos esta hermosa escena: José viniendo en su carro oficial. Olvidando el esplendor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ambiente y la dignidad de su posición y saltando de su carro y corriendo a dar la bienvenida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su padre. Echándose a su cuello y llorando.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715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447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“Entonces Israel dijo a José: Muera yo ahora, ya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he visto tu rostro, pues aún vives”. Pero todavía se le otorgaron diecisiete años.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53182" cy="554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302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Jacob vio </a:t>
            </a:r>
            <a:r>
              <a:rPr lang="es-MX" sz="2400" b="1" dirty="0" smtClean="0">
                <a:latin typeface="Arial Black" panose="020B0A04020102020204" pitchFamily="34" charset="0"/>
              </a:rPr>
              <a:t>evidencias </a:t>
            </a:r>
            <a:r>
              <a:rPr lang="es-MX" sz="2400" b="1" dirty="0">
                <a:latin typeface="Arial Black" panose="020B0A04020102020204" pitchFamily="34" charset="0"/>
              </a:rPr>
              <a:t>de un verdadero arrepentimiento en sus hijos y vio a su familia rodeada de todas las </a:t>
            </a:r>
            <a:r>
              <a:rPr lang="es-MX" sz="2400" b="1" dirty="0" smtClean="0">
                <a:latin typeface="Arial Black" panose="020B0A04020102020204" pitchFamily="34" charset="0"/>
              </a:rPr>
              <a:t>condiciones </a:t>
            </a:r>
            <a:r>
              <a:rPr lang="es-MX" sz="2400" b="1" dirty="0">
                <a:latin typeface="Arial Black" panose="020B0A04020102020204" pitchFamily="34" charset="0"/>
              </a:rPr>
              <a:t>necesarias para convertirse en una gran nación.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476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desea que aprendamos a perdonar a nuestra familia y a nuestros hermanos, así como lo </a:t>
            </a:r>
            <a:r>
              <a:rPr lang="es-MX" sz="2800" b="1" dirty="0" smtClean="0">
                <a:latin typeface="Arial Black" panose="020B0A04020102020204" pitchFamily="34" charset="0"/>
              </a:rPr>
              <a:t>hizo </a:t>
            </a:r>
            <a:r>
              <a:rPr lang="es-MX" sz="2800" b="1" dirty="0">
                <a:latin typeface="Arial Black" panose="020B0A04020102020204" pitchFamily="34" charset="0"/>
              </a:rPr>
              <a:t>José.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5609230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09230" y="707885"/>
            <a:ext cx="3534770" cy="3785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CAÍN Y SU LEGADO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30" y="4493537"/>
            <a:ext cx="3503311" cy="236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latin typeface="Arial Black" panose="020B0A04020102020204" pitchFamily="34" charset="0"/>
              </a:rPr>
              <a:t>#289 “Qué me puede dar perdón”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8"/>
            <a:ext cx="9144000" cy="5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002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Génesis 45:5 </a:t>
            </a:r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José perdonó a sus hermanos, Jesús vivió en su corazón y Dios lo prosperó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Egipto.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47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8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3495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72000" y="4626591"/>
            <a:ext cx="3771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O</a:t>
            </a:r>
            <a:r>
              <a:rPr lang="es-MX" sz="6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remos</a:t>
            </a:r>
            <a:endParaRPr lang="es-MX" sz="6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58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543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Comprender que Dios habilita todo el proceso del perdón, dándonos la capacidad de perdonar y </a:t>
            </a:r>
            <a:r>
              <a:rPr lang="es-MX" sz="2800" b="1" dirty="0" smtClean="0">
                <a:latin typeface="Arial Black" panose="020B0A04020102020204" pitchFamily="34" charset="0"/>
              </a:rPr>
              <a:t>de </a:t>
            </a:r>
            <a:r>
              <a:rPr lang="es-MX" sz="2800" b="1" dirty="0">
                <a:latin typeface="Arial Black" panose="020B0A04020102020204" pitchFamily="34" charset="0"/>
              </a:rPr>
              <a:t>pedir perdón.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6"/>
            <a:ext cx="9144000" cy="470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09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¡Extra, extra, conoce la noticia: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Gobernador de Egipto perdona a sus hermanos después de </a:t>
            </a:r>
            <a:r>
              <a:rPr lang="es-MX" sz="2400" b="1" dirty="0" smtClean="0">
                <a:latin typeface="Arial Black" panose="020B0A04020102020204" pitchFamily="34" charset="0"/>
              </a:rPr>
              <a:t>haber </a:t>
            </a:r>
            <a:r>
              <a:rPr lang="es-MX" sz="2400" b="1" dirty="0">
                <a:latin typeface="Arial Black" panose="020B0A04020102020204" pitchFamily="34" charset="0"/>
              </a:rPr>
              <a:t>sido vendido por ellos como esclavo”!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57162"/>
            <a:ext cx="5715000" cy="5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46487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¡Qué alegría da escuchar esta noticia!, ¡perdonar!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Te </a:t>
            </a:r>
            <a:r>
              <a:rPr lang="es-MX" sz="2400" b="1" dirty="0">
                <a:latin typeface="Arial Black" panose="020B0A04020102020204" pitchFamily="34" charset="0"/>
              </a:rPr>
              <a:t>damos la más cordial bienvenida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te invitamos a recordar </a:t>
            </a:r>
            <a:r>
              <a:rPr lang="es-MX" sz="2400" b="1" dirty="0" smtClean="0">
                <a:latin typeface="Arial Black" panose="020B0A04020102020204" pitchFamily="34" charset="0"/>
              </a:rPr>
              <a:t>y leer el </a:t>
            </a:r>
            <a:r>
              <a:rPr lang="es-MX" sz="2400" b="1" dirty="0">
                <a:latin typeface="Arial Black" panose="020B0A04020102020204" pitchFamily="34" charset="0"/>
              </a:rPr>
              <a:t>Salmo </a:t>
            </a:r>
            <a:r>
              <a:rPr lang="es-MX" sz="2400" b="1" dirty="0" smtClean="0">
                <a:latin typeface="Arial Black" panose="020B0A04020102020204" pitchFamily="34" charset="0"/>
              </a:rPr>
              <a:t>86:5.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6487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289335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BIENVENIDOS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058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“El perdón es una decisión que no siempre es fácil. </a:t>
            </a:r>
            <a:r>
              <a:rPr lang="es-MX" sz="2400" b="1" dirty="0">
                <a:latin typeface="Arial Black" panose="020B0A04020102020204" pitchFamily="34" charset="0"/>
              </a:rPr>
              <a:t>Al practicar el perdón, vislumbramos el gozo,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alegría, la calidez y el carácter de Dios que transforma todo nuestro ser.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José, es una muestra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cómo; a pesar de haber experimentado el rechazo, envidia y desprecio de sus hermanos,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logró perdonar y así logro vivir con verdadero amor, esperanza y perdón.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757</TotalTime>
  <Words>647</Words>
  <Application>Microsoft Office PowerPoint</Application>
  <PresentationFormat>Presentación en pantalla (4:3)</PresentationFormat>
  <Paragraphs>65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2022-04-13T09:06:23Z</dcterms:created>
  <dcterms:modified xsi:type="dcterms:W3CDTF">2022-04-13T21:43:44Z</dcterms:modified>
</cp:coreProperties>
</file>