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4" r:id="rId5"/>
    <p:sldId id="266" r:id="rId6"/>
    <p:sldId id="257" r:id="rId7"/>
    <p:sldId id="259" r:id="rId8"/>
    <p:sldId id="260" r:id="rId9"/>
    <p:sldId id="261" r:id="rId10"/>
    <p:sldId id="263" r:id="rId11"/>
    <p:sldId id="265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9" r:id="rId22"/>
    <p:sldId id="280" r:id="rId23"/>
    <p:sldId id="278" r:id="rId24"/>
    <p:sldId id="275" r:id="rId25"/>
    <p:sldId id="283" r:id="rId26"/>
    <p:sldId id="276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18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266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080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556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25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698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23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845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985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23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71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196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0F0C0-7E9C-42F8-A256-9B6CE5723156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7BEAD-EF45-4358-826C-9A0480D0D5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74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milagro, de una verdadera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relación personal con Dios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4" y="5738315"/>
            <a:ext cx="1119685" cy="111968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60029" y="5758218"/>
            <a:ext cx="9471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219"/>
            <a:ext cx="9144000" cy="4681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400800" y="5349922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4273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 445 “Más de Jesús”.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DE ALABANZA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8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77015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8961" y="315625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E</a:t>
            </a:r>
            <a:r>
              <a:rPr lang="es-MX" sz="2800" b="1" dirty="0">
                <a:latin typeface="Arial Black" panose="020B0A04020102020204" pitchFamily="34" charset="0"/>
              </a:rPr>
              <a:t>lías profeta de Dios, ejemplo de</a:t>
            </a:r>
          </a:p>
          <a:p>
            <a:r>
              <a:rPr lang="es-MX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L</a:t>
            </a:r>
            <a:r>
              <a:rPr lang="es-MX" sz="2800" b="1" dirty="0">
                <a:latin typeface="Arial Black" panose="020B0A04020102020204" pitchFamily="34" charset="0"/>
              </a:rPr>
              <a:t>ealtad en la adversidad,</a:t>
            </a:r>
          </a:p>
          <a:p>
            <a:r>
              <a:rPr lang="es-MX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I</a:t>
            </a:r>
            <a:r>
              <a:rPr lang="es-MX" sz="2800" b="1" dirty="0">
                <a:latin typeface="Arial Black" panose="020B0A04020102020204" pitchFamily="34" charset="0"/>
              </a:rPr>
              <a:t>nspira nuestras </a:t>
            </a:r>
            <a:r>
              <a:rPr lang="es-MX" sz="2800" b="1" dirty="0" smtClean="0">
                <a:latin typeface="Arial Black" panose="020B0A04020102020204" pitchFamily="34" charset="0"/>
              </a:rPr>
              <a:t>vidas</a:t>
            </a:r>
            <a:endParaRPr lang="es-MX" sz="2800" b="1" dirty="0">
              <a:latin typeface="Arial Black" panose="020B0A04020102020204" pitchFamily="34" charset="0"/>
            </a:endParaRPr>
          </a:p>
          <a:p>
            <a:r>
              <a:rPr lang="es-MX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r>
              <a:rPr lang="es-MX" sz="2800" b="1" dirty="0">
                <a:latin typeface="Arial Black" panose="020B0A04020102020204" pitchFamily="34" charset="0"/>
              </a:rPr>
              <a:t> volvernos en amistad, a nuestro</a:t>
            </a:r>
          </a:p>
          <a:p>
            <a:r>
              <a:rPr lang="es-MX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S</a:t>
            </a:r>
            <a:r>
              <a:rPr lang="es-MX" sz="2800" b="1" dirty="0">
                <a:latin typeface="Arial Black" panose="020B0A04020102020204" pitchFamily="34" charset="0"/>
              </a:rPr>
              <a:t>alvador Cristo Jesús.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144000" y="0"/>
            <a:ext cx="1433015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7990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62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Elías fue usado por Dios para invitar al pueblo a volver a él y sus caminos. Escuchemos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mensaje de Dios para nosotros por medio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del </a:t>
            </a:r>
            <a:r>
              <a:rPr lang="es-MX" sz="2400" b="1" dirty="0">
                <a:latin typeface="Arial Black" panose="020B0A04020102020204" pitchFamily="34" charset="0"/>
              </a:rPr>
              <a:t>Nuevo Horizonte.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 SALTO DE LA MUERTE A LA VIDA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72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302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melodía de la alabanza es la atmósfera del cielo; y cuando el cielo se pone en contacto con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tierra, se oye música y alabanza, “alegría y gozo, alabanza y voces de canto”.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ALABANZA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32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9014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“Por el hecho de que Elías era hombre de mucha fe, Dios pudo usarle en esta grave crisis de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historia de Israel”. Profetas y reyes, p. 115.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1296" cy="54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191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te puede usar a ti y a mí en este momento,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que todo el mundo acepte a Cristo Jesús, el único Dios y Salvador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296" cy="542191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3899" y="4858603"/>
            <a:ext cx="2429301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278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44954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55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12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¿Cómo nos relacionamos con nuestro Dios, mediante el estudio de su palabra, la lección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el trabajo misionero?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578 “El pueblo que conoce a su Dios”,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</a:t>
            </a:r>
            <a:r>
              <a:rPr lang="es-MX" sz="2400" b="1" dirty="0">
                <a:latin typeface="Arial Black" panose="020B0A04020102020204" pitchFamily="34" charset="0"/>
              </a:rPr>
              <a:t>576 “Proclamo hoy que soy cristiano</a:t>
            </a:r>
            <a:r>
              <a:rPr lang="es-MX" sz="2400" b="1" dirty="0" smtClean="0">
                <a:latin typeface="Arial Black" panose="020B0A04020102020204" pitchFamily="34" charset="0"/>
              </a:rPr>
              <a:t>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5773"/>
            <a:ext cx="9144000" cy="54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7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5796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“En un tiempo como éste, cada hijo de Dios debe dedicarse activamente a ayudar a otros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24744" cy="50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801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Mientras los que comprenden la verdad bíblica procuren encontrar a los hombres y mujeres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anhelan luz los ángeles de Dios los acompañarán.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296" cy="510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78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Muchos cesarán de tributar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homenaje a las instituciones humanas, y se pondrán intrépidamente de parte de Dios y de </a:t>
            </a:r>
            <a:r>
              <a:rPr lang="es-MX" sz="2400" b="1" dirty="0" smtClean="0">
                <a:latin typeface="Arial Black" panose="020B0A04020102020204" pitchFamily="34" charset="0"/>
              </a:rPr>
              <a:t>su ley</a:t>
            </a:r>
            <a:r>
              <a:rPr lang="es-MX" sz="2400" b="1" dirty="0">
                <a:latin typeface="Arial Black" panose="020B0A04020102020204" pitchFamily="34" charset="0"/>
              </a:rPr>
              <a:t>”. Profetas y reyes, p. 126.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0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5813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cada uno de los que estamos aquí, seamos esos canales de luz y bendición, para </a:t>
            </a:r>
            <a:r>
              <a:rPr lang="es-MX" sz="2800" b="1" dirty="0" smtClean="0">
                <a:latin typeface="Arial Black" panose="020B0A04020102020204" pitchFamily="34" charset="0"/>
              </a:rPr>
              <a:t>un mundo </a:t>
            </a:r>
            <a:r>
              <a:rPr lang="es-MX" sz="2800" b="1" dirty="0">
                <a:latin typeface="Arial Black" panose="020B0A04020102020204" pitchFamily="34" charset="0"/>
              </a:rPr>
              <a:t>que perece.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963" cy="510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4925995" cy="61501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2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925995" y="707885"/>
            <a:ext cx="4218005" cy="23083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7200" b="1" dirty="0" smtClean="0">
                <a:latin typeface="Arial Black" panose="020B0A04020102020204" pitchFamily="34" charset="0"/>
              </a:rPr>
              <a:t>LA</a:t>
            </a:r>
          </a:p>
          <a:p>
            <a:pPr algn="ctr"/>
            <a:r>
              <a:rPr lang="es-MX" sz="7200" b="1" dirty="0" smtClean="0">
                <a:latin typeface="Arial Black" panose="020B0A04020102020204" pitchFamily="34" charset="0"/>
              </a:rPr>
              <a:t>CAIDA</a:t>
            </a:r>
            <a:endParaRPr lang="es-MX" sz="7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995" y="3016209"/>
            <a:ext cx="4218005" cy="26805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25995" y="5696712"/>
            <a:ext cx="4218005" cy="11612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4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 202 “Danos el fuego”.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258484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6250675"/>
            <a:ext cx="171961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25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78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895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oración del profeta Elías la encontramos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1 Reyes 18:36,37. Que nuestras oraciones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manifiesten que Jehová es Dios y nosotros sus siervos.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5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16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328848" y="6488668"/>
            <a:ext cx="181515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5144698" y="559557"/>
            <a:ext cx="36286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DE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RODILLAS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Motivar a la iglesia a experimentar diariamente una verdadera relación con Dios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70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1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291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82917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“Todo el universo contempla con interés indecible las escenas finales de la gran controversia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entre el bien y el mal, los hijos de Dios se están acercando a las fronteras del mundo eterno ¿qué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podría resultar de más importancia para ellos que el ser leales al Dios del cielo?” PR, 108.</a:t>
            </a:r>
          </a:p>
        </p:txBody>
      </p:sp>
    </p:spTree>
    <p:extLst>
      <p:ext uri="{BB962C8B-B14F-4D97-AF65-F5344CB8AC3E}">
        <p14:creationId xmlns:p14="http://schemas.microsoft.com/office/powerpoint/2010/main" val="3064826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Hoy, cada uno tiene que decidir ser leal al único Dios verdadero. La pregunta de Elías suena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nosotros, con tono claro como de trompeta: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“… </a:t>
            </a:r>
            <a:r>
              <a:rPr lang="es-MX" sz="2000" b="1" dirty="0">
                <a:latin typeface="Arial Black" panose="020B0A04020102020204" pitchFamily="34" charset="0"/>
              </a:rPr>
              <a:t>¿Hasta cuándo claudicaréis vosotros entre dos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pensamientos? Si Jehová es Dios seguidle; y si Baal, id en pos de él”. 1 </a:t>
            </a:r>
            <a:r>
              <a:rPr lang="es-MX" sz="2000" b="1" dirty="0" smtClean="0">
                <a:latin typeface="Arial Black" panose="020B0A04020102020204" pitchFamily="34" charset="0"/>
              </a:rPr>
              <a:t>Reyes </a:t>
            </a:r>
            <a:r>
              <a:rPr lang="es-MX" sz="2000" b="1" dirty="0">
                <a:latin typeface="Arial Black" panose="020B0A04020102020204" pitchFamily="34" charset="0"/>
              </a:rPr>
              <a:t>18:21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91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05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“¿No apreciaremos la misericordia de Dios?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</a:t>
            </a:r>
            <a:r>
              <a:rPr lang="es-MX" sz="2400" b="1" dirty="0">
                <a:latin typeface="Arial Black" panose="020B0A04020102020204" pitchFamily="34" charset="0"/>
              </a:rPr>
              <a:t>Qué más podía Él hacer? Entremos en perfecta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relación con Aquel que nos amó con amor asombroso”. El camino a Cristo, 24.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35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560</Words>
  <Application>Microsoft Office PowerPoint</Application>
  <PresentationFormat>Presentación en pantalla (4:3)</PresentationFormat>
  <Paragraphs>64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23</cp:revision>
  <dcterms:created xsi:type="dcterms:W3CDTF">2022-04-06T10:29:41Z</dcterms:created>
  <dcterms:modified xsi:type="dcterms:W3CDTF">2022-04-07T12:46:11Z</dcterms:modified>
</cp:coreProperties>
</file>