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517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89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029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223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648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927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9329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808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5817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873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2505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A2675-2197-405B-A8EC-56E6696896F4}" type="datetimeFigureOut">
              <a:rPr lang="es-MX" smtClean="0"/>
              <a:t>23/06/2022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60229-FB5A-4327-AF53-C5E7FEB261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53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YO IRÉ AL CIELO CON MI FAMILIA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5721823"/>
            <a:ext cx="1091821" cy="109182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46663" y="5721823"/>
            <a:ext cx="8093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6329"/>
            <a:ext cx="9144001" cy="50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99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SARA: </a:t>
            </a:r>
            <a:r>
              <a:rPr lang="es-MX" sz="3200" b="1" dirty="0" smtClean="0">
                <a:latin typeface="Arial Black" panose="020B0A04020102020204" pitchFamily="34" charset="0"/>
              </a:rPr>
              <a:t>Abram, por fin llegamos a la tierra de Canaán, la tierra que Jehová te prometió.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60887" cy="51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42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ABRAM:</a:t>
            </a:r>
            <a:r>
              <a:rPr lang="es-MX" sz="2400" b="1" dirty="0" smtClean="0">
                <a:latin typeface="Arial Black" panose="020B0A04020102020204" pitchFamily="34" charset="0"/>
              </a:rPr>
              <a:t> Sí, el Señor se me ha revelado en este lugar para inspirarme confianza y valor. Levantaré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ahora mismo un altar, ya que este lugar ha sido santificado por la presencia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3513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SIERVOS:</a:t>
            </a:r>
            <a:r>
              <a:rPr lang="es-MX" sz="3200" b="1" dirty="0" smtClean="0">
                <a:latin typeface="Arial Black" panose="020B0A04020102020204" pitchFamily="34" charset="0"/>
              </a:rPr>
              <a:t> Ayudan a levantar el altar y le acercan el cordero para el sacrificio.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32" y="0"/>
            <a:ext cx="5535136" cy="55351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804431" cy="55351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339568" y="0"/>
            <a:ext cx="1804431" cy="55351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536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ABRAM:</a:t>
            </a:r>
            <a:r>
              <a:rPr lang="es-MX" sz="2800" b="1" dirty="0" smtClean="0">
                <a:latin typeface="Arial Black" panose="020B0A04020102020204" pitchFamily="34" charset="0"/>
              </a:rPr>
              <a:t> Este altar y los sacrificios ofrecidos darán testimonio del Dios del cielo y serán un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testimonio silencioso contra la idolatría de este lugar.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1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234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Llama a los siervos y les dice: Me siento con la responsabilidad hacia ustedes de inculcarles un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conocimiento del Dios a quien sirvo. (Abram y Sara se quedan orando en el altar)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886" y="177420"/>
            <a:ext cx="6694227" cy="468595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629099" y="3848669"/>
            <a:ext cx="436728" cy="10147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792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272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Siervos:</a:t>
            </a:r>
            <a:r>
              <a:rPr lang="es-MX" sz="2800" b="1" dirty="0" smtClean="0">
                <a:latin typeface="Arial Black" panose="020B0A04020102020204" pitchFamily="34" charset="0"/>
              </a:rPr>
              <a:t> Hablan entre ellos: Al amo Abram, le gusta levantar un altar donde quiera que establece su tienda y realiza un culto público.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7033" cy="531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3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smtClean="0">
                <a:latin typeface="Arial Black" panose="020B0A04020102020204" pitchFamily="34" charset="0"/>
              </a:rPr>
              <a:t>-Sí, por eso es bendecido por Dios. </a:t>
            </a:r>
            <a:r>
              <a:rPr lang="es-MX" sz="2400" b="1" dirty="0" smtClean="0">
                <a:latin typeface="Arial Black" panose="020B0A04020102020204" pitchFamily="34" charset="0"/>
              </a:rPr>
              <a:t>¿Crees que nosotros también somos bendecidos por Dios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gracias a las oraciones del amo Abram?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-Yo sí creo. Además de enseñarnos a conocer al verdadero Dios.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La promesa de Dios a Abraham | Evangelio del Descenso del Re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2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1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5805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SIERVO: </a:t>
            </a:r>
            <a:r>
              <a:rPr lang="es-MX" sz="2400" b="1" dirty="0" smtClean="0">
                <a:latin typeface="Arial Black" panose="020B0A04020102020204" pitchFamily="34" charset="0"/>
              </a:rPr>
              <a:t>Se dirige a la congregación: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Muchos </a:t>
            </a:r>
            <a:r>
              <a:rPr lang="es-MX" sz="2400" b="1" dirty="0" smtClean="0">
                <a:latin typeface="Arial Black" panose="020B0A04020102020204" pitchFamily="34" charset="0"/>
              </a:rPr>
              <a:t>mantienen su fe en secreto, temen confesarla </a:t>
            </a:r>
            <a:r>
              <a:rPr lang="es-MX" sz="2400" b="1" dirty="0" smtClean="0">
                <a:latin typeface="Arial Black" panose="020B0A04020102020204" pitchFamily="34" charset="0"/>
              </a:rPr>
              <a:t>con su </a:t>
            </a:r>
            <a:r>
              <a:rPr lang="es-MX" sz="2400" b="1" dirty="0" smtClean="0">
                <a:latin typeface="Arial Black" panose="020B0A04020102020204" pitchFamily="34" charset="0"/>
              </a:rPr>
              <a:t>familia y vecinos. Los altares de Abraham, se convirtieron en un monumento al Creador </a:t>
            </a:r>
            <a:r>
              <a:rPr lang="es-MX" sz="2400" b="1" dirty="0" smtClean="0">
                <a:latin typeface="Arial Black" panose="020B0A04020102020204" pitchFamily="34" charset="0"/>
              </a:rPr>
              <a:t>del universo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25" y="0"/>
            <a:ext cx="4662974" cy="45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7380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Te pregunto: ¿Estás levantando el altar familiar mañana y tarde? ¿estás dedicando momentos de oración con tu familia?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53183" cy="531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6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98659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smtClean="0">
                <a:latin typeface="Arial Black" panose="020B0A04020102020204" pitchFamily="34" charset="0"/>
              </a:rPr>
              <a:t>Abram y Sara se unen con los siervos y repiten juntos: “YO IRÉ AL CIELO CON MI FAMILIA"</a:t>
            </a:r>
            <a:endParaRPr lang="es-MX" sz="2800" b="1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música forma parte del culto tributado a Dios.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En el Altar familiar se cantan alabanzas y se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agradece al Señor por sus bondades. 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 64 “Yo canto el poder de Dios”, # 8 “¡Suenen dulces himnos!”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8214"/>
            <a:ext cx="9144000" cy="521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3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PRIMARIOS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41028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Los primarios </a:t>
            </a:r>
            <a:r>
              <a:rPr lang="es-MX" sz="2800" b="1" dirty="0" smtClean="0">
                <a:latin typeface="Arial Black" panose="020B0A04020102020204" pitchFamily="34" charset="0"/>
              </a:rPr>
              <a:t>representarán </a:t>
            </a:r>
            <a:r>
              <a:rPr lang="es-MX" sz="2800" b="1" dirty="0" smtClean="0">
                <a:latin typeface="Arial Black" panose="020B0A04020102020204" pitchFamily="34" charset="0"/>
              </a:rPr>
              <a:t>la historia de Job que se encuentra registrada en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Job 1: </a:t>
            </a:r>
            <a:r>
              <a:rPr lang="es-MX" sz="2800" b="1" dirty="0" smtClean="0">
                <a:latin typeface="Arial Black" panose="020B0A04020102020204" pitchFamily="34" charset="0"/>
              </a:rPr>
              <a:t>4,5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8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413063"/>
            <a:ext cx="376678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HIJA 1:</a:t>
            </a:r>
            <a:r>
              <a:rPr lang="es-MX" sz="3200" b="1" dirty="0" smtClean="0">
                <a:latin typeface="Arial Black" panose="020B0A04020102020204" pitchFamily="34" charset="0"/>
              </a:rPr>
              <a:t> ¡Padre! Aquí estamos ya.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 </a:t>
            </a:r>
            <a:r>
              <a:rPr lang="es-MX" sz="3200" b="1" dirty="0" smtClean="0">
                <a:latin typeface="Arial Black" panose="020B0A04020102020204" pitchFamily="34" charset="0"/>
              </a:rPr>
              <a:t>hermanos todavía vienen en camino, no tardan en llegar.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782" y="0"/>
            <a:ext cx="5377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JOB:</a:t>
            </a:r>
            <a:r>
              <a:rPr lang="es-MX" sz="2800" b="1" dirty="0" smtClean="0">
                <a:latin typeface="Arial Black" panose="020B0A04020102020204" pitchFamily="34" charset="0"/>
              </a:rPr>
              <a:t> Espero que en medio de la alegría de sus fiestas no hayan blasfemado el nombre de Dios.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81685" y="1341230"/>
            <a:ext cx="38623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HIJA 2:</a:t>
            </a:r>
            <a:r>
              <a:rPr lang="es-MX" sz="2800" b="1" dirty="0" smtClean="0">
                <a:latin typeface="Arial Black" panose="020B0A04020102020204" pitchFamily="34" charset="0"/>
              </a:rPr>
              <a:t> Padre, mis hermanos y yo lo admiramos porque a pesar de tantas responsabilidades;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no disminuye la preocupación que tiene por todos sus hijos.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81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9259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JOB: </a:t>
            </a:r>
            <a:r>
              <a:rPr lang="es-MX" sz="2400" b="1" dirty="0" smtClean="0">
                <a:latin typeface="Arial Black" panose="020B0A04020102020204" pitchFamily="34" charset="0"/>
              </a:rPr>
              <a:t>No podría dejar de hacerlo. Como sacerdote de esta familia, es mi deber ante Dios levantar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altar familiar y santificar a cada uno de ustedes.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228100"/>
            <a:ext cx="37668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HIJA 1:</a:t>
            </a:r>
            <a:r>
              <a:rPr lang="es-MX" sz="2800" b="1" dirty="0" smtClean="0">
                <a:latin typeface="Arial Black" panose="020B0A04020102020204" pitchFamily="34" charset="0"/>
              </a:rPr>
              <a:t> El ejemplo que nos ha dado, es un gran legado para nosotros y nuestras familias.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Las bendiciones </a:t>
            </a:r>
            <a:r>
              <a:rPr lang="es-MX" sz="2800" b="1" dirty="0" smtClean="0">
                <a:latin typeface="Arial Black" panose="020B0A04020102020204" pitchFamily="34" charset="0"/>
              </a:rPr>
              <a:t>de su comunión con Dios nos alcanzan ahora a nosotros.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62" y="-594"/>
            <a:ext cx="537713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693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HIJA 2:</a:t>
            </a:r>
            <a:r>
              <a:rPr lang="es-MX" sz="2400" b="1" dirty="0" smtClean="0">
                <a:latin typeface="Arial Black" panose="020B0A04020102020204" pitchFamily="34" charset="0"/>
              </a:rPr>
              <a:t> Miren allá, ¡son nuestros hermanos!</a:t>
            </a:r>
          </a:p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JOB:</a:t>
            </a:r>
            <a:r>
              <a:rPr lang="es-MX" sz="2400" b="1" dirty="0" smtClean="0">
                <a:latin typeface="Arial Black" panose="020B0A04020102020204" pitchFamily="34" charset="0"/>
              </a:rPr>
              <a:t> ¡Bendito sea nuestro Dios que han llegado con bien! Vayamos hacia el lugar del Altar familiar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ofrezcamos los sacrificios por cada uno.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9192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HIJA 1:</a:t>
            </a:r>
            <a:r>
              <a:rPr lang="es-MX" sz="2800" b="1" dirty="0" smtClean="0">
                <a:latin typeface="Arial Black" panose="020B0A04020102020204" pitchFamily="34" charset="0"/>
              </a:rPr>
              <a:t> Padre sabemos también que cuando nos vayamos, tú seguirás levantando el Altar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familiar mañana y tarde en favor nuestro.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919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54" y="4031291"/>
            <a:ext cx="1160629" cy="11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5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34050" y="736669"/>
            <a:ext cx="34099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JOB: </a:t>
            </a:r>
            <a:r>
              <a:rPr lang="es-MX" sz="2400" b="1" dirty="0" smtClean="0">
                <a:latin typeface="Arial Black" panose="020B0A04020102020204" pitchFamily="34" charset="0"/>
              </a:rPr>
              <a:t>Dirigiéndose a la congregación. ¿Mantienes encendido el fuego del Altar en tu hogar?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¿Intercedes por tus hijos en el culto familiar de la mañana y de la tarde? Si es así, digan con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nosotros: “YO IRÉ AL CIELO CON MI FAMILIA"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4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6358"/>
            <a:ext cx="9144000" cy="847014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“Yo amo a los que me aman, y me hallan los que temprano me buscan”. ¡Bienvenidos a nuestro programa especial de decimotercer sábado!</a:t>
            </a:r>
          </a:p>
        </p:txBody>
      </p:sp>
    </p:spTree>
    <p:extLst>
      <p:ext uri="{BB962C8B-B14F-4D97-AF65-F5344CB8AC3E}">
        <p14:creationId xmlns:p14="http://schemas.microsoft.com/office/powerpoint/2010/main" val="33108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6015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Recordar a los padres, que el culto familiar, es el altar diario que debe ser levantado en el hogar.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74215" cy="473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Soy Ana, Dios manifestó su poder, amor y misericordia, a pesar de mi esterilidad y me dio un hijo al cual enseñé desde pequeño amar y conocer a </a:t>
            </a:r>
            <a:r>
              <a:rPr lang="es-MX" sz="2800" b="1" dirty="0" smtClean="0">
                <a:latin typeface="Arial Black" panose="020B0A04020102020204" pitchFamily="34" charset="0"/>
              </a:rPr>
              <a:t>Dios.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301" y="571500"/>
            <a:ext cx="4285397" cy="44706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84775"/>
            <a:ext cx="2429301" cy="44573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714698" y="584774"/>
            <a:ext cx="2429301" cy="44573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774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33472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“CANTAD ALEGRES A DIOS, HABITANTES DE TODA LA TIERRA...” Salmo 100:1</a:t>
            </a:r>
            <a:r>
              <a:rPr lang="es-MX" sz="2400" b="1" dirty="0" smtClean="0">
                <a:latin typeface="Arial Black" panose="020B0A04020102020204" pitchFamily="34" charset="0"/>
              </a:rPr>
              <a:t>.</a:t>
            </a:r>
            <a:endParaRPr lang="es-MX" sz="2400" b="1" dirty="0" smtClean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771"/>
            <a:ext cx="9144000" cy="563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MENORES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Abram (En cada lugar donde estaba levantaba un altar)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Génesis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 smtClean="0">
                <a:latin typeface="Arial Black" panose="020B0A04020102020204" pitchFamily="34" charset="0"/>
              </a:rPr>
              <a:t>12:4 – 7.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051" y="584187"/>
            <a:ext cx="4973898" cy="47047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84187"/>
            <a:ext cx="2085051" cy="4704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058950" y="584186"/>
            <a:ext cx="2085050" cy="4704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99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740</Words>
  <Application>Microsoft Office PowerPoint</Application>
  <PresentationFormat>Presentación en pantalla (4:3)</PresentationFormat>
  <Paragraphs>55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22</cp:revision>
  <dcterms:created xsi:type="dcterms:W3CDTF">2022-06-20T20:41:19Z</dcterms:created>
  <dcterms:modified xsi:type="dcterms:W3CDTF">2022-06-24T01:48:05Z</dcterms:modified>
</cp:coreProperties>
</file>