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2" r:id="rId5"/>
    <p:sldId id="257" r:id="rId6"/>
    <p:sldId id="264" r:id="rId7"/>
    <p:sldId id="259" r:id="rId8"/>
    <p:sldId id="260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81" r:id="rId24"/>
    <p:sldId id="282" r:id="rId25"/>
    <p:sldId id="283" r:id="rId26"/>
    <p:sldId id="284" r:id="rId27"/>
    <p:sldId id="286" r:id="rId28"/>
    <p:sldId id="279" r:id="rId29"/>
    <p:sldId id="280" r:id="rId30"/>
    <p:sldId id="285" r:id="rId31"/>
    <p:sldId id="288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6C0A-C93F-4EE9-BFD8-6B6509E92717}" type="datetimeFigureOut">
              <a:rPr lang="es-MX" smtClean="0"/>
              <a:t>18/05/2022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020A-8D68-469E-87D9-A2D9D83E8A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460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6C0A-C93F-4EE9-BFD8-6B6509E92717}" type="datetimeFigureOut">
              <a:rPr lang="es-MX" smtClean="0"/>
              <a:t>18/05/2022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020A-8D68-469E-87D9-A2D9D83E8A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4252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6C0A-C93F-4EE9-BFD8-6B6509E92717}" type="datetimeFigureOut">
              <a:rPr lang="es-MX" smtClean="0"/>
              <a:t>18/05/2022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020A-8D68-469E-87D9-A2D9D83E8A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7701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6C0A-C93F-4EE9-BFD8-6B6509E92717}" type="datetimeFigureOut">
              <a:rPr lang="es-MX" smtClean="0"/>
              <a:t>18/05/2022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020A-8D68-469E-87D9-A2D9D83E8A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608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6C0A-C93F-4EE9-BFD8-6B6509E92717}" type="datetimeFigureOut">
              <a:rPr lang="es-MX" smtClean="0"/>
              <a:t>18/05/2022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020A-8D68-469E-87D9-A2D9D83E8A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457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6C0A-C93F-4EE9-BFD8-6B6509E92717}" type="datetimeFigureOut">
              <a:rPr lang="es-MX" smtClean="0"/>
              <a:t>18/05/2022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020A-8D68-469E-87D9-A2D9D83E8A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45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6C0A-C93F-4EE9-BFD8-6B6509E92717}" type="datetimeFigureOut">
              <a:rPr lang="es-MX" smtClean="0"/>
              <a:t>18/05/2022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020A-8D68-469E-87D9-A2D9D83E8A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3167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6C0A-C93F-4EE9-BFD8-6B6509E92717}" type="datetimeFigureOut">
              <a:rPr lang="es-MX" smtClean="0"/>
              <a:t>18/05/2022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020A-8D68-469E-87D9-A2D9D83E8A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9381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6C0A-C93F-4EE9-BFD8-6B6509E92717}" type="datetimeFigureOut">
              <a:rPr lang="es-MX" smtClean="0"/>
              <a:t>18/05/2022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020A-8D68-469E-87D9-A2D9D83E8A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158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6C0A-C93F-4EE9-BFD8-6B6509E92717}" type="datetimeFigureOut">
              <a:rPr lang="es-MX" smtClean="0"/>
              <a:t>18/05/2022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020A-8D68-469E-87D9-A2D9D83E8A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6C0A-C93F-4EE9-BFD8-6B6509E92717}" type="datetimeFigureOut">
              <a:rPr lang="es-MX" smtClean="0"/>
              <a:t>18/05/2022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020A-8D68-469E-87D9-A2D9D83E8A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236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96C0A-C93F-4EE9-BFD8-6B6509E92717}" type="datetimeFigureOut">
              <a:rPr lang="es-MX" smtClean="0"/>
              <a:t>18/05/2022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D020A-8D68-469E-87D9-A2D9D83E8A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446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7793"/>
            <a:ext cx="9144000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FORTALECIDOS EN EL SEÑOR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Consolidando </a:t>
            </a:r>
            <a:r>
              <a:rPr lang="es-MX" sz="2400" b="1" dirty="0">
                <a:latin typeface="Arial Black" panose="020B0A04020102020204" pitchFamily="34" charset="0"/>
              </a:rPr>
              <a:t>a los nuevos conversos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0" y="5527344"/>
            <a:ext cx="1351697" cy="118053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55844" y="5579000"/>
            <a:ext cx="8379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3456"/>
            <a:ext cx="9144000" cy="450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9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15000" y="763980"/>
            <a:ext cx="3429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 aspecto importante en el ministerio del apóstol Pablo, era saber cómo estaban aquellas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personas que les había predicado,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 </a:t>
            </a:r>
            <a:r>
              <a:rPr lang="es-MX" sz="2400" b="1" dirty="0">
                <a:latin typeface="Arial Black" panose="020B0A04020102020204" pitchFamily="34" charset="0"/>
              </a:rPr>
              <a:t>recorrer esas regiones los visitaba confirmándolos en </a:t>
            </a:r>
            <a:r>
              <a:rPr lang="es-MX" sz="2400" b="1" dirty="0" smtClean="0">
                <a:latin typeface="Arial Black" panose="020B0A04020102020204" pitchFamily="34" charset="0"/>
              </a:rPr>
              <a:t>la  Palabra</a:t>
            </a:r>
            <a:r>
              <a:rPr lang="es-MX" sz="2400" b="1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934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 aspecto importante que el líder y los miembros del grupo pequeño deben tomar 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cuenta; es la visitación.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042" cy="525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2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650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Biblia nos encomienda: ¿esta alguno de vosotros afligido?, ¿esta alguno enfermo entre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vosotros? “orar unos por otros” Santiago 5:13,14,16.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7650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193507" y="4230806"/>
            <a:ext cx="1950493" cy="12456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6564574" y="4940490"/>
            <a:ext cx="1009934" cy="5360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41" y="357150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3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569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Cuán importante es un programa específico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 oración por nuestros hermanos los recién bautizados.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7904" cy="53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260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El líder establece con su grupo pequeño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 horario para orar por el recién bautizado, orar por su familia, por su trabajo, por su vida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espiritual.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7" y="0"/>
            <a:ext cx="9048466" cy="50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2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objetivo de la Escuela Sabática es ganar </a:t>
            </a:r>
            <a:r>
              <a:rPr lang="es-MX" sz="2800" b="1" dirty="0" smtClean="0">
                <a:latin typeface="Arial Black" panose="020B0A04020102020204" pitchFamily="34" charset="0"/>
              </a:rPr>
              <a:t>almas para </a:t>
            </a:r>
            <a:r>
              <a:rPr lang="es-MX" sz="2800" b="1" dirty="0">
                <a:latin typeface="Arial Black" panose="020B0A04020102020204" pitchFamily="34" charset="0"/>
              </a:rPr>
              <a:t>el reino de los cielos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481081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029803" y="1208260"/>
            <a:ext cx="308439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228" y="3973417"/>
            <a:ext cx="1460879" cy="146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5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921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Otra forma de conservar a nuestros hermanos es la convivencia, “comían juntos con alegría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sencillez de corazón” Hechos 2: 46.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49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1571"/>
            <a:ext cx="9147033" cy="653727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16" y="5007042"/>
            <a:ext cx="914248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grupo pequeño debe establecer lazos bien estrechos entre los recién bautizados, de tal manera que sientan nuestro cariño, encuentren en nosotros los mejores amigos y </a:t>
            </a:r>
            <a:r>
              <a:rPr lang="es-MX" sz="2400" b="1" dirty="0" smtClean="0">
                <a:latin typeface="Arial Black" panose="020B0A04020102020204" pitchFamily="34" charset="0"/>
              </a:rPr>
              <a:t>hermanos.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88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99551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 importantísimo que nuestros hermanos escuchen que los amamos, que los apreciamos,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sus nombres sean mencionados con frecuencia en la iglesia, en los grupos pequeños y sean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reconocidos, y recompensar logros que han alcanzado paso a paso. (Isaías 43:4)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9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1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27594" y="382390"/>
            <a:ext cx="331640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“Porque a mis</a:t>
            </a:r>
          </a:p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ojos fuiste de gran estima, fuiste honorable, y yo te amé; ...”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82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9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0056"/>
            <a:ext cx="91440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#392 “Hay quien vela mis pisadas”,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409 “Si mi débil fe flaqueare”, </a:t>
            </a:r>
            <a:r>
              <a:rPr lang="es-MX" sz="2400" b="1" dirty="0" smtClean="0">
                <a:latin typeface="Arial Black" panose="020B0A04020102020204" pitchFamily="34" charset="0"/>
              </a:rPr>
              <a:t># </a:t>
            </a:r>
            <a:r>
              <a:rPr lang="es-MX" sz="2400" b="1" dirty="0">
                <a:latin typeface="Arial Black" panose="020B0A04020102020204" pitchFamily="34" charset="0"/>
              </a:rPr>
              <a:t>“Él puede” </a:t>
            </a:r>
          </a:p>
        </p:txBody>
      </p:sp>
      <p:sp>
        <p:nvSpPr>
          <p:cNvPr id="3" name="CuadroTexto 2"/>
          <p:cNvSpPr txBox="1"/>
          <p:nvPr/>
        </p:nvSpPr>
        <p:spPr>
          <a:xfrm flipH="1">
            <a:off x="32070" y="0"/>
            <a:ext cx="9111929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888"/>
            <a:ext cx="9144000" cy="54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7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86056" y="736980"/>
            <a:ext cx="438594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CRISTINA VITA CAVIMBI FERRAZ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228298" y="6059606"/>
            <a:ext cx="12747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ANGOLA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417406" y="6436183"/>
            <a:ext cx="313868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Arial Black" panose="020B0A04020102020204" pitchFamily="34" charset="0"/>
              </a:rPr>
              <a:t>28 DE MAYO DE 2022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75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642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Otra forma de consolidar a los recién bautizados es: que sean </a:t>
            </a:r>
            <a:r>
              <a:rPr lang="es-MX" sz="2400" b="1" dirty="0" err="1">
                <a:latin typeface="Arial Black" panose="020B0A04020102020204" pitchFamily="34" charset="0"/>
              </a:rPr>
              <a:t>testificadores</a:t>
            </a:r>
            <a:r>
              <a:rPr lang="es-MX" sz="2400" b="1" dirty="0">
                <a:latin typeface="Arial Black" panose="020B0A04020102020204" pitchFamily="34" charset="0"/>
              </a:rPr>
              <a:t> para fortalecerse 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 relación con el Señor: (Marcos 5:19) “Vete a tu casa, a los tuyos, y cuéntales cuan grandes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cosas el Señor ha hecho contigo”.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1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9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7802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líder de grupo pequeño debe involucrar inmediatamente al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recién converso a un programa de testificación.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9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625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Cuán importante será para el recién bautizado, atesorar las grandes verdades de la Palabra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Dios. Será su Escudo protector contra las asechanzas del diablo.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22056" cy="51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899546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97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573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Será significativo para los nuevos conversos, enseñarles en qué consiste cada parte de un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programa, como la escuela sabática, mientras más informados estén, mayor apreciarán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iglesia, es una iglesia de orden.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8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8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 Santiago 5: 13 dice: “¿Está alguno alegre? Cante alabanzas”. Que el recién converso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encuentre su gozo en rendir su vida a su Salvador.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4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873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Biblia dice: “por cuanto lo hiciste a unos de estos pequeñitos a mí me lo hiciste”. ¿Qué gran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responsabilidad tenemos como iglesia de cuidar a nuestros hermanos recién conversos, y nunca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decir como Caín, “acaso soy guarda de mi hermano?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1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5"/>
            <a:ext cx="9126467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6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9804"/>
            <a:ext cx="5620999" cy="632819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9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620998" y="707885"/>
            <a:ext cx="3523001" cy="27392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JACOB, EL </a:t>
            </a:r>
            <a:r>
              <a:rPr lang="es-MX" sz="2800" b="1" dirty="0" smtClean="0">
                <a:latin typeface="Arial Black" panose="020B0A04020102020204" pitchFamily="34" charset="0"/>
              </a:rPr>
              <a:t>SUPLANTADOR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997" y="3447096"/>
            <a:ext cx="3523002" cy="341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7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05" y="0"/>
            <a:ext cx="9152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2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6108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Por lo tanto, el grupo pequeño tiene que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enseñarle a adorar a Dios en “espíritu y en verdad”.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481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4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Oremos al Señor para que nos haga Mayordomos fieles de nuestros hermanos que se unen a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iglesia, que encuentren en nosotros verdaderos amigos. Familias en Cristo. ¡Amen!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29"/>
            <a:ext cx="9144000" cy="452617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6476" y="4676422"/>
            <a:ext cx="4776718" cy="49607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5206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8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 venir esta mañana, hay gozo en nuestros corazones, así como en el corazón de Dios porque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somos sus hijos, es mi privilegio extenderles una cordial bienvenida a todos y especialmente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recién bautizado.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BIENVENIDA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33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5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Lograr que los nuevos miembros permanezcan en la iglesia, sean fortalecidos en la vida espiritual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se involucren en el discipulado, a través de los grupos pequeños.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 DEL PROGRAMA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72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1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Hechos 18:23. “Y después de estar allí algún tiempo, salió, recorriendo por orden la región de</a:t>
            </a:r>
          </a:p>
          <a:p>
            <a:pPr algn="ctr"/>
            <a:r>
              <a:rPr lang="es-MX" sz="2400" b="1" dirty="0" err="1">
                <a:latin typeface="Arial Black" panose="020B0A04020102020204" pitchFamily="34" charset="0"/>
              </a:rPr>
              <a:t>Galacia</a:t>
            </a:r>
            <a:r>
              <a:rPr lang="es-MX" sz="2400" b="1" dirty="0">
                <a:latin typeface="Arial Black" panose="020B0A04020102020204" pitchFamily="34" charset="0"/>
              </a:rPr>
              <a:t> y de Frigia, confirmando a todos los discípulos”.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70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895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¿Se ha preguntado alguna vez por qué Gilberto quien recién se bautizó ya no está en la iglesia?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¿Por qué ya no llegó al grupo pequeño</a:t>
            </a:r>
            <a:r>
              <a:rPr lang="es-MX" sz="2400" b="1" dirty="0" smtClean="0">
                <a:latin typeface="Arial Black" panose="020B0A04020102020204" pitchFamily="34" charset="0"/>
              </a:rPr>
              <a:t>?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¿Qué sucedió con él?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297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6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9883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 alarmante o preocupante que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muchos de nuestros hermanos se han ausentado de la iglesia. ¿Qué debemos hacer como iglesia?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6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7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667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#112 “Ningún otro me amó cual Cristo”.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453" y="1058335"/>
            <a:ext cx="5971094" cy="578777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" y="1070229"/>
            <a:ext cx="1586452" cy="57758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557548" y="1070228"/>
            <a:ext cx="1586452" cy="578777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540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</TotalTime>
  <Words>785</Words>
  <Application>Microsoft Office PowerPoint</Application>
  <PresentationFormat>Presentación en pantalla (4:3)</PresentationFormat>
  <Paragraphs>78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26</cp:revision>
  <dcterms:created xsi:type="dcterms:W3CDTF">2022-05-18T22:34:56Z</dcterms:created>
  <dcterms:modified xsi:type="dcterms:W3CDTF">2022-05-19T01:19:04Z</dcterms:modified>
</cp:coreProperties>
</file>