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0" r:id="rId5"/>
    <p:sldId id="261" r:id="rId6"/>
    <p:sldId id="259" r:id="rId7"/>
    <p:sldId id="263" r:id="rId8"/>
    <p:sldId id="262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5" r:id="rId27"/>
    <p:sldId id="286" r:id="rId28"/>
    <p:sldId id="287" r:id="rId29"/>
    <p:sldId id="288" r:id="rId30"/>
    <p:sldId id="289" r:id="rId31"/>
    <p:sldId id="290" r:id="rId32"/>
    <p:sldId id="282" r:id="rId33"/>
    <p:sldId id="283" r:id="rId34"/>
    <p:sldId id="284" r:id="rId35"/>
    <p:sldId id="291" r:id="rId36"/>
    <p:sldId id="292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7AC5-E361-40A0-9B72-6A0D95DF1BC6}" type="datetimeFigureOut">
              <a:rPr lang="es-MX" smtClean="0"/>
              <a:t>03/03/2022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2565-486E-403A-82AC-DBBF4458FE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29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7AC5-E361-40A0-9B72-6A0D95DF1BC6}" type="datetimeFigureOut">
              <a:rPr lang="es-MX" smtClean="0"/>
              <a:t>03/03/2022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2565-486E-403A-82AC-DBBF4458FE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137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7AC5-E361-40A0-9B72-6A0D95DF1BC6}" type="datetimeFigureOut">
              <a:rPr lang="es-MX" smtClean="0"/>
              <a:t>03/03/2022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2565-486E-403A-82AC-DBBF4458FE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283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7AC5-E361-40A0-9B72-6A0D95DF1BC6}" type="datetimeFigureOut">
              <a:rPr lang="es-MX" smtClean="0"/>
              <a:t>03/03/2022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2565-486E-403A-82AC-DBBF4458FE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8334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7AC5-E361-40A0-9B72-6A0D95DF1BC6}" type="datetimeFigureOut">
              <a:rPr lang="es-MX" smtClean="0"/>
              <a:t>03/03/2022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2565-486E-403A-82AC-DBBF4458FE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149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7AC5-E361-40A0-9B72-6A0D95DF1BC6}" type="datetimeFigureOut">
              <a:rPr lang="es-MX" smtClean="0"/>
              <a:t>03/03/2022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2565-486E-403A-82AC-DBBF4458FE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49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7AC5-E361-40A0-9B72-6A0D95DF1BC6}" type="datetimeFigureOut">
              <a:rPr lang="es-MX" smtClean="0"/>
              <a:t>03/03/2022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2565-486E-403A-82AC-DBBF4458FE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604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7AC5-E361-40A0-9B72-6A0D95DF1BC6}" type="datetimeFigureOut">
              <a:rPr lang="es-MX" smtClean="0"/>
              <a:t>03/03/2022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2565-486E-403A-82AC-DBBF4458FE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296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7AC5-E361-40A0-9B72-6A0D95DF1BC6}" type="datetimeFigureOut">
              <a:rPr lang="es-MX" smtClean="0"/>
              <a:t>03/03/2022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2565-486E-403A-82AC-DBBF4458FE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46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7AC5-E361-40A0-9B72-6A0D95DF1BC6}" type="datetimeFigureOut">
              <a:rPr lang="es-MX" smtClean="0"/>
              <a:t>03/03/2022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2565-486E-403A-82AC-DBBF4458FE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216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7AC5-E361-40A0-9B72-6A0D95DF1BC6}" type="datetimeFigureOut">
              <a:rPr lang="es-MX" smtClean="0"/>
              <a:t>03/03/2022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F2565-486E-403A-82AC-DBBF4458FE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5510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F7AC5-E361-40A0-9B72-6A0D95DF1BC6}" type="datetimeFigureOut">
              <a:rPr lang="es-MX" smtClean="0"/>
              <a:t>03/03/2022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F2565-486E-403A-82AC-DBBF4458FE2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100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123110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5400" b="1" dirty="0">
                <a:latin typeface="Arial Black" panose="020B0A04020102020204" pitchFamily="34" charset="0"/>
              </a:rPr>
              <a:t>¡Hermano, ven!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Día mundial de oración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5" y="5665748"/>
            <a:ext cx="1024525" cy="102452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30036" y="5613055"/>
            <a:ext cx="76256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03" y="1283799"/>
            <a:ext cx="7924801" cy="438194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892303" y="5122095"/>
            <a:ext cx="8113151" cy="5436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3781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3167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comenzar nuestro programa vamos a alabar el nombre de nuestro </a:t>
            </a:r>
            <a:r>
              <a:rPr lang="es-MX" sz="2400" b="1" dirty="0" smtClean="0">
                <a:latin typeface="Arial Black" panose="020B0A04020102020204" pitchFamily="34" charset="0"/>
              </a:rPr>
              <a:t>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509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27"/>
            <a:ext cx="91440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50674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INSTRUMENTOS SANTIFICADOS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7"/>
            <a:ext cx="9144000" cy="52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112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vez salidos de la panadería, nos despedimos de nuestro tío, -Espérense, no se vayan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todavía, -dijo nuestro tío, tomando unas hojas de papel periódico que estaban sobre el montón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papel con que solía envolver el pan-,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97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9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0413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llévenle estos panes a su mamá, por favor- dimos gracias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nos dimos paso a regresar a nuestra casa, recorrimos en carreta jalada por bueyes 8 kilómetros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desde Juchitán hasta </a:t>
            </a:r>
            <a:r>
              <a:rPr lang="es-MX" sz="2000" b="1" dirty="0" err="1">
                <a:latin typeface="Arial Black" panose="020B0A04020102020204" pitchFamily="34" charset="0"/>
              </a:rPr>
              <a:t>Ixtaltepec</a:t>
            </a:r>
            <a:r>
              <a:rPr lang="es-MX" sz="2000" b="1" dirty="0">
                <a:latin typeface="Arial Black" panose="020B0A04020102020204" pitchFamily="34" charset="0"/>
              </a:rPr>
              <a:t>, pero, esperen, ahorita les cuento lo demás,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3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29275" y="719568"/>
            <a:ext cx="351472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Cuando llegamos a la casa, en </a:t>
            </a:r>
            <a:r>
              <a:rPr lang="es-MX" sz="2400" b="1" dirty="0" err="1">
                <a:latin typeface="Arial Black" panose="020B0A04020102020204" pitchFamily="34" charset="0"/>
              </a:rPr>
              <a:t>Ixtaltepec</a:t>
            </a:r>
            <a:r>
              <a:rPr lang="es-MX" sz="2400" b="1" dirty="0">
                <a:latin typeface="Arial Black" panose="020B0A04020102020204" pitchFamily="34" charset="0"/>
              </a:rPr>
              <a:t>, después de desuncir los bueyes y darles de comer,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entregamos a “</a:t>
            </a:r>
            <a:r>
              <a:rPr lang="es-MX" sz="2400" b="1" dirty="0" err="1">
                <a:latin typeface="Arial Black" panose="020B0A04020102020204" pitchFamily="34" charset="0"/>
              </a:rPr>
              <a:t>NaAntonia</a:t>
            </a:r>
            <a:r>
              <a:rPr lang="es-MX" sz="2400" b="1" dirty="0">
                <a:latin typeface="Arial Black" panose="020B0A04020102020204" pitchFamily="34" charset="0"/>
              </a:rPr>
              <a:t>” el paquete con los panes y los saludos de nuestro tío, ella desenvolvió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paquete de pan,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29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3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26591" y="250070"/>
            <a:ext cx="45174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apartó las hojas de papel a un lado y colocó los panes en su lugar, pero </a:t>
            </a:r>
            <a:r>
              <a:rPr lang="es-MX" sz="2400" b="1" dirty="0" smtClean="0">
                <a:latin typeface="Arial Black" panose="020B0A04020102020204" pitchFamily="34" charset="0"/>
              </a:rPr>
              <a:t>mis ojos </a:t>
            </a:r>
            <a:r>
              <a:rPr lang="es-MX" sz="2400" b="1" dirty="0">
                <a:latin typeface="Arial Black" panose="020B0A04020102020204" pitchFamily="34" charset="0"/>
              </a:rPr>
              <a:t>no se fueron siguiendo a los panes, sino, a las hojas que habían funcionado como envoltura,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estos papeles traían escrito en letras negras: Mateo 24:27 “Porque como relámpago que </a:t>
            </a:r>
            <a:r>
              <a:rPr lang="es-MX" sz="2400" b="1" dirty="0" smtClean="0">
                <a:latin typeface="Arial Black" panose="020B0A04020102020204" pitchFamily="34" charset="0"/>
              </a:rPr>
              <a:t>sale</a:t>
            </a:r>
            <a:endParaRPr lang="es-MX" sz="2400" b="1" dirty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del oriente y se muestra en el occidente, así será también la venida del Hijo del hombre”.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26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9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Estas palabras me cautivaron, le di la vuelta a la hoja y traía escrito con el mismo tipo y también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negritas</a:t>
            </a:r>
            <a:r>
              <a:rPr lang="es-MX" sz="2000" b="1" dirty="0" smtClean="0">
                <a:latin typeface="Arial Black" panose="020B0A04020102020204" pitchFamily="34" charset="0"/>
              </a:rPr>
              <a:t>: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663"/>
            <a:ext cx="9144000" cy="598563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59809" y="4258101"/>
            <a:ext cx="627797" cy="23201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7528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36241" y="422626"/>
            <a:ext cx="480775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Lo </a:t>
            </a:r>
            <a:r>
              <a:rPr lang="es-MX" sz="2800" b="1" dirty="0">
                <a:latin typeface="Arial Black" panose="020B0A04020102020204" pitchFamily="34" charset="0"/>
              </a:rPr>
              <a:t>escrito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 esta hoja tuvo el poder suficiente para conmoverme, después de meditar un momento con la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voz llena de emoción dije a mi hermano Juan en Zapoteco: “</a:t>
            </a:r>
            <a:r>
              <a:rPr lang="es-MX" sz="2800" b="1" dirty="0" err="1">
                <a:latin typeface="Arial Black" panose="020B0A04020102020204" pitchFamily="34" charset="0"/>
              </a:rPr>
              <a:t>Gudararíi</a:t>
            </a:r>
            <a:r>
              <a:rPr lang="es-MX" sz="2800" b="1" dirty="0">
                <a:latin typeface="Arial Black" panose="020B0A04020102020204" pitchFamily="34" charset="0"/>
              </a:rPr>
              <a:t> biche, </a:t>
            </a:r>
            <a:r>
              <a:rPr lang="es-MX" sz="2800" b="1" dirty="0" err="1">
                <a:latin typeface="Arial Black" panose="020B0A04020102020204" pitchFamily="34" charset="0"/>
              </a:rPr>
              <a:t>gunadiadiágalu</a:t>
            </a:r>
            <a:endParaRPr lang="es-MX" sz="2800" b="1" dirty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err="1">
                <a:latin typeface="Arial Black" panose="020B0A04020102020204" pitchFamily="34" charset="0"/>
              </a:rPr>
              <a:t>didxzri</a:t>
            </a:r>
            <a:r>
              <a:rPr lang="es-MX" sz="2800" b="1" dirty="0">
                <a:latin typeface="Arial Black" panose="020B0A04020102020204" pitchFamily="34" charset="0"/>
              </a:rPr>
              <a:t>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13412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5534" y="6318913"/>
            <a:ext cx="38896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1444789" y="4394580"/>
            <a:ext cx="1323833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2866030" y="4299045"/>
            <a:ext cx="1470211" cy="10099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0478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500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Sí hermanos, la Palabra de nuestro Dios tiene el poder para sacarnos de las tinieblas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 luz </a:t>
            </a:r>
            <a:r>
              <a:rPr lang="es-MX" sz="2400" b="1" dirty="0" smtClean="0">
                <a:latin typeface="Arial Black" panose="020B0A04020102020204" pitchFamily="34" charset="0"/>
              </a:rPr>
              <a:t>admirable.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9400" cy="547500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643563" y="185738"/>
            <a:ext cx="3128962" cy="107156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69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586163" y="6415088"/>
            <a:ext cx="28905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Arial Black" panose="020B0A04020102020204" pitchFamily="34" charset="0"/>
              </a:rPr>
              <a:t>5 DE MARZO DE 2022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028825" y="584773"/>
            <a:ext cx="2123402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Black" panose="020B0A04020102020204" pitchFamily="34" charset="0"/>
              </a:rPr>
              <a:t>SADUA LEE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7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#566 “Centinelas del Maestro”, #516 “Firmes y adelante”,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559 “No te de temor”.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1292660"/>
            <a:ext cx="8922327" cy="556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5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951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estarán preguntando, qué significa lo que mi hermano Aurelio dijo en Zapoteco, “</a:t>
            </a:r>
            <a:r>
              <a:rPr lang="es-MX" sz="2000" b="1" dirty="0" err="1">
                <a:latin typeface="Arial Black" panose="020B0A04020102020204" pitchFamily="34" charset="0"/>
              </a:rPr>
              <a:t>Gudararíi</a:t>
            </a:r>
            <a:endParaRPr lang="es-MX" sz="2000" b="1" dirty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biche, </a:t>
            </a:r>
            <a:r>
              <a:rPr lang="es-MX" sz="2000" b="1" dirty="0" err="1">
                <a:latin typeface="Arial Black" panose="020B0A04020102020204" pitchFamily="34" charset="0"/>
              </a:rPr>
              <a:t>gunadiadiágalu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didxzri</a:t>
            </a:r>
            <a:r>
              <a:rPr lang="es-MX" sz="2000" b="1" dirty="0">
                <a:latin typeface="Arial Black" panose="020B0A04020102020204" pitchFamily="34" charset="0"/>
              </a:rPr>
              <a:t>” significa en nuestro español: “Mira hermano, ven para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escuches este importante mensaje”.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871045" cy="491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4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527343" y="382532"/>
            <a:ext cx="36166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“Los dos textos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quedaron grabados como con el fuego del Espíritu Santo en el centro de nuestras almas”.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27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904509"/>
            <a:ext cx="914439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1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8138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76317" y="982176"/>
            <a:ext cx="571158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“Mira hermano, ven para que escuches este importante mensaje”. Todos tenemos a alguien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quien debemos decirle, ven, ven para que escuches. Como hemos contado; una simple envoltura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sirvió para que junto a mi hermano y familia lográramos conocer la verdad,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Señor quiere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usarnos, dejemos que Él nos ocupe para predicar su Palabra.</a:t>
            </a:r>
          </a:p>
        </p:txBody>
      </p:sp>
    </p:spTree>
    <p:extLst>
      <p:ext uri="{BB962C8B-B14F-4D97-AF65-F5344CB8AC3E}">
        <p14:creationId xmlns:p14="http://schemas.microsoft.com/office/powerpoint/2010/main" val="190940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102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Por mucho tiempo estuvimos estudiando y buscando a la iglesia Adventista, gracias a Dios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encontramos, nos unimos con todo el gusto a la gran obra que el Señor tiene aquí en México.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5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4259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>
                <a:latin typeface="Arial Black" panose="020B0A04020102020204" pitchFamily="34" charset="0"/>
              </a:rPr>
              <a:t>¿Tú estás estudiando? </a:t>
            </a:r>
            <a:r>
              <a:rPr lang="es-MX" sz="2400" b="1" dirty="0">
                <a:latin typeface="Arial Black" panose="020B0A04020102020204" pitchFamily="34" charset="0"/>
              </a:rPr>
              <a:t>En ese momento solo tuvimos unas simples envolturas, tú tienes una guía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completa de estudio, te invito que la estudies todos los días.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8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8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556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“Preparad obreros para que vayan a los lugares poblados y a las zonas rurales. [...] El Pueblo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tiene el deber ineludible de entrar en nuevos lugares.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7043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357349" y="4817660"/>
            <a:ext cx="2374711" cy="22790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5213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627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Poned en acción las fuerzas para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despejar nuevas tierras y para establecer nuevos centros de influencia dondequiera que se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presente la ocasión de hacerlo”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evangelismo, pág. 49.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5050" cy="47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7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720877"/>
            <a:ext cx="444341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En 1912, en plena “Revolución Mexicana”, el pastor </a:t>
            </a:r>
            <a:r>
              <a:rPr lang="es-MX" sz="3200" b="1" dirty="0" err="1">
                <a:latin typeface="Arial Black" panose="020B0A04020102020204" pitchFamily="34" charset="0"/>
              </a:rPr>
              <a:t>Caviness</a:t>
            </a:r>
            <a:r>
              <a:rPr lang="es-MX" sz="3200" b="1" dirty="0">
                <a:latin typeface="Arial Black" panose="020B0A04020102020204" pitchFamily="34" charset="0"/>
              </a:rPr>
              <a:t> visitó otra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vez el Istmo de Tehuantepec, realizando un acto con grandes consecuencias históricas.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413" y="0"/>
            <a:ext cx="4700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4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2700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Organizó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primera Iglesia Adventista en el Sur de México, la cual ha estado viva durante más de cien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largos años. La iglesia que organizó fue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</a:t>
            </a:r>
            <a:r>
              <a:rPr lang="es-MX" sz="2400" b="1" dirty="0">
                <a:latin typeface="Arial Black" panose="020B0A04020102020204" pitchFamily="34" charset="0"/>
              </a:rPr>
              <a:t>“Iglesia de la Sexta”.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7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8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92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los miembros conozcan cómo la Iglesia Adventista llegó al Sur de México, y así como sus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siervos de antaño, se tiene el deber de predicar la verdad a todo el mundo.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328" y="633325"/>
            <a:ext cx="6313343" cy="448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098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Para gloria de Dios, esta iglesia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 sido la madre de centenares de iglesias en Oaxaca, Chiapas y Tabasco, y solo Dios sabe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cuántos lugares, ciudades y estados más.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35" y="450162"/>
            <a:ext cx="8639529" cy="453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4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5768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Deja que el Señor te use para conquistar los hogares que hacen falta, di en el nombre del Señor: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“Mira hermano, ven para que escuches este importante mensaje”.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59811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Agradecemos a nuestros hermanos Juan y Aurelio Jiménez Toledo, por contarnos </a:t>
            </a:r>
            <a:r>
              <a:rPr lang="es-MX" sz="2000" b="1" dirty="0" smtClean="0">
                <a:latin typeface="Arial Black" panose="020B0A04020102020204" pitchFamily="34" charset="0"/>
              </a:rPr>
              <a:t>su impresionante </a:t>
            </a:r>
            <a:r>
              <a:rPr lang="es-MX" sz="2000" b="1" dirty="0">
                <a:latin typeface="Arial Black" panose="020B0A04020102020204" pitchFamily="34" charset="0"/>
              </a:rPr>
              <a:t>historia.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5835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151426" y="3780430"/>
            <a:ext cx="1828800" cy="66874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5518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1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10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5456393" cy="618188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56393" y="646331"/>
            <a:ext cx="3687607" cy="3170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JESÚS ABRE EL CAMINO A TRAVÉS DEL VELO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393" y="3816429"/>
            <a:ext cx="3687607" cy="30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8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#510 “Embajador soy de mi Rey</a:t>
            </a:r>
            <a:r>
              <a:rPr lang="es-MX" sz="2400" b="1" dirty="0" smtClean="0">
                <a:latin typeface="Arial Black" panose="020B0A04020102020204" pitchFamily="34" charset="0"/>
              </a:rPr>
              <a:t>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104643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7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60059" y="2483892"/>
            <a:ext cx="28571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FINAL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34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2834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27797" y="6250674"/>
            <a:ext cx="5923128" cy="2866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871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6892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Haremos una oración para depositar este programa en las manos de nuestro Dios...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514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7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BIENVENIDA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Aurelio Jiménez Toledo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5527" cy="587311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64368" y="2193904"/>
            <a:ext cx="781526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</a:t>
            </a:r>
            <a:r>
              <a:rPr lang="es-MX" sz="2800" b="1" dirty="0" err="1">
                <a:latin typeface="Arial Black" panose="020B0A04020102020204" pitchFamily="34" charset="0"/>
              </a:rPr>
              <a:t>Guli</a:t>
            </a:r>
            <a:r>
              <a:rPr lang="es-MX" sz="2800" b="1" dirty="0">
                <a:latin typeface="Arial Black" panose="020B0A04020102020204" pitchFamily="34" charset="0"/>
              </a:rPr>
              <a:t> da </a:t>
            </a:r>
            <a:r>
              <a:rPr lang="es-MX" sz="2800" b="1" dirty="0" err="1">
                <a:latin typeface="Arial Black" panose="020B0A04020102020204" pitchFamily="34" charset="0"/>
              </a:rPr>
              <a:t>guli</a:t>
            </a:r>
            <a:r>
              <a:rPr lang="es-MX" sz="2800" b="1" dirty="0">
                <a:latin typeface="Arial Black" panose="020B0A04020102020204" pitchFamily="34" charset="0"/>
              </a:rPr>
              <a:t> </a:t>
            </a:r>
            <a:r>
              <a:rPr lang="es-MX" sz="2800" b="1" dirty="0" err="1">
                <a:latin typeface="Arial Black" panose="020B0A04020102020204" pitchFamily="34" charset="0"/>
              </a:rPr>
              <a:t>tud</a:t>
            </a:r>
            <a:r>
              <a:rPr lang="es-MX" sz="2800" b="1" dirty="0">
                <a:latin typeface="Arial Black" panose="020B0A04020102020204" pitchFamily="34" charset="0"/>
              </a:rPr>
              <a:t>” quise decir “Bienvenidos” hermanos queridos. Soy Aurelio Jiménez,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junto a mi hermano Juan estaremos dirigiendo este programa, se estarán preguntando quiénes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somos, pues la historia adventista nos conoce como unos de los primeros en predicar la Fe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Adventista en el Sur de México.</a:t>
            </a:r>
          </a:p>
        </p:txBody>
      </p:sp>
    </p:spTree>
    <p:extLst>
      <p:ext uri="{BB962C8B-B14F-4D97-AF65-F5344CB8AC3E}">
        <p14:creationId xmlns:p14="http://schemas.microsoft.com/office/powerpoint/2010/main" val="108772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Juan Jiménez Toledo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476861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</a:t>
            </a:r>
            <a:r>
              <a:rPr lang="es-MX" sz="2400" b="1" dirty="0" err="1">
                <a:latin typeface="Arial Black" panose="020B0A04020102020204" pitchFamily="34" charset="0"/>
              </a:rPr>
              <a:t>Padiuxi</a:t>
            </a:r>
            <a:r>
              <a:rPr lang="es-MX" sz="2400" b="1" dirty="0">
                <a:latin typeface="Arial Black" panose="020B0A04020102020204" pitchFamily="34" charset="0"/>
              </a:rPr>
              <a:t>” en mi lengua natal el zapoteco, quiere decir en español “buenos días”. Hermanos, es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gusto saludarles y desearles un feliz sábado.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</a:t>
            </a:r>
            <a:r>
              <a:rPr lang="es-MX" sz="2400" b="1" dirty="0">
                <a:latin typeface="Arial Black" panose="020B0A04020102020204" pitchFamily="34" charset="0"/>
              </a:rPr>
              <a:t>esta ocasión junto a mi hermano, vamos 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contarles nuestra historia, pongan mucha atención.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24539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91192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PADIUXI</a:t>
            </a:r>
            <a:endParaRPr lang="es-MX" sz="6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1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117910" y="844915"/>
            <a:ext cx="402609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Para poner la plataforma bíblica les invito a leer en sus Biblias Mateo 24:14 (leer).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Aurelio </a:t>
            </a:r>
            <a:r>
              <a:rPr lang="es-MX" sz="2800" b="1" dirty="0">
                <a:latin typeface="Arial Black" panose="020B0A04020102020204" pitchFamily="34" charset="0"/>
              </a:rPr>
              <a:t>y yo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nacimos en </a:t>
            </a:r>
            <a:r>
              <a:rPr lang="es-MX" sz="2800" b="1" dirty="0" err="1">
                <a:latin typeface="Arial Black" panose="020B0A04020102020204" pitchFamily="34" charset="0"/>
              </a:rPr>
              <a:t>Ixtaltepec</a:t>
            </a:r>
            <a:r>
              <a:rPr lang="es-MX" sz="2800" b="1" dirty="0">
                <a:latin typeface="Arial Black" panose="020B0A04020102020204" pitchFamily="34" charset="0"/>
              </a:rPr>
              <a:t> Oaxaca, México; imagina, un lugar lejano, pero el Evangelio llegó a nuestro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hogar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5117910" cy="633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8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563518" y="185787"/>
            <a:ext cx="358048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Les contaremos cómo nuestro Dios obró de una </a:t>
            </a:r>
            <a:r>
              <a:rPr lang="es-MX" sz="2800" b="1" dirty="0" smtClean="0">
                <a:latin typeface="Arial Black" panose="020B0A04020102020204" pitchFamily="34" charset="0"/>
              </a:rPr>
              <a:t>manera impresionante</a:t>
            </a:r>
            <a:r>
              <a:rPr lang="es-MX" sz="2800" b="1" dirty="0">
                <a:latin typeface="Arial Black" panose="020B0A04020102020204" pitchFamily="34" charset="0"/>
              </a:rPr>
              <a:t>, para que, junto a nuestra familia, conociéramos la verdad y hablaremos cómo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todos podemos también predicar a todo el mundo.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3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8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098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Hay </a:t>
            </a:r>
            <a:r>
              <a:rPr lang="es-MX" sz="2400" b="1" dirty="0">
                <a:latin typeface="Arial Black" panose="020B0A04020102020204" pitchFamily="34" charset="0"/>
              </a:rPr>
              <a:t>hogares donde ahora mismo necesitan la verdad, oremos en agradecimiento y en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petición para que nosotros también llevemos las Buenas Nuevas hasta lo último de la tierra.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96" y="0"/>
            <a:ext cx="6183007" cy="510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8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630</TotalTime>
  <Words>1067</Words>
  <Application>Microsoft Office PowerPoint</Application>
  <PresentationFormat>Presentación en pantalla (4:3)</PresentationFormat>
  <Paragraphs>101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37</cp:revision>
  <dcterms:created xsi:type="dcterms:W3CDTF">2022-03-02T10:33:09Z</dcterms:created>
  <dcterms:modified xsi:type="dcterms:W3CDTF">2022-03-03T11:46:51Z</dcterms:modified>
</cp:coreProperties>
</file>