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8" r:id="rId4"/>
    <p:sldId id="263" r:id="rId5"/>
    <p:sldId id="262" r:id="rId6"/>
    <p:sldId id="257" r:id="rId7"/>
    <p:sldId id="259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8" r:id="rId32"/>
    <p:sldId id="291" r:id="rId33"/>
    <p:sldId id="292" r:id="rId34"/>
    <p:sldId id="289" r:id="rId35"/>
    <p:sldId id="290" r:id="rId36"/>
    <p:sldId id="29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2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693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621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193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800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4005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189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4192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64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459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028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87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1D8C-20FE-411C-9867-2B0715D6FD22}" type="datetimeFigureOut">
              <a:rPr lang="es-MX" smtClean="0"/>
              <a:t>24/03/2022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4EDA9-FC0D-4ECE-8C0E-ED063D9C5B5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032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Creación ¡bello don de Dios!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" y="5718412"/>
            <a:ext cx="1034387" cy="103438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18412"/>
            <a:ext cx="80115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4"/>
            <a:ext cx="9144000" cy="50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7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DEPARTAMENTO DE CUNA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520187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0" y="58902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LOS PECECITOS DE TODOS LOS COLORES, PRECIOSA CREACIÓN DE DIOS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DEPARTAMENTO DE INFANTES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56884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DIOS LOS HIZO A TODOS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LIDERAZGO POSCOVID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1"/>
            <a:ext cx="9144000" cy="522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5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8096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Señor nos ofrece hermosos lugares para que disfrutemos en la </a:t>
            </a:r>
            <a:r>
              <a:rPr lang="es-MX" sz="2400" b="1" dirty="0" smtClean="0">
                <a:latin typeface="Arial Black" panose="020B0A04020102020204" pitchFamily="34" charset="0"/>
              </a:rPr>
              <a:t>compañía </a:t>
            </a:r>
            <a:r>
              <a:rPr lang="es-MX" sz="2400" b="1" dirty="0">
                <a:latin typeface="Arial Black" panose="020B0A04020102020204" pitchFamily="34" charset="0"/>
              </a:rPr>
              <a:t>de Dios y en la compañía de nuestra familia.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DEPARTAMENTO DE PRIMARIOS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6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58002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794" y="5800299"/>
            <a:ext cx="9144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FLORES HERMOSAS DE  MUCHOS COLORES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6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730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INCREIBLES Y MAJESTUOSOS ARBOLES QUE HIZO NUESTRO DIOS.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2012" y="5363570"/>
            <a:ext cx="43098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SANGRE DE DRAGÓN, TENERIFE</a:t>
            </a:r>
            <a:endParaRPr lang="es-MX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DEPARTAMENTO DE PRIMARIOS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46285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“Aunque </a:t>
            </a:r>
            <a:r>
              <a:rPr lang="es-MX" sz="2400" b="1" dirty="0">
                <a:latin typeface="Arial Black" panose="020B0A04020102020204" pitchFamily="34" charset="0"/>
              </a:rPr>
              <a:t>la belleza original de la tierra ha sido dañada por el </a:t>
            </a:r>
            <a:r>
              <a:rPr lang="es-MX" sz="2400" b="1" dirty="0" smtClean="0">
                <a:latin typeface="Arial Black" panose="020B0A04020102020204" pitchFamily="34" charset="0"/>
              </a:rPr>
              <a:t>pecado</a:t>
            </a:r>
            <a:r>
              <a:rPr lang="es-MX" sz="2400" b="1" dirty="0">
                <a:latin typeface="Arial Black" panose="020B0A04020102020204" pitchFamily="34" charset="0"/>
              </a:rPr>
              <a:t>, todavía disfrutamos de muchas bendiciones de la hermosa creación”.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8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491865" y="505220"/>
            <a:ext cx="36521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“</a:t>
            </a:r>
            <a:r>
              <a:rPr lang="es-MX" sz="3200" b="1" dirty="0">
                <a:latin typeface="Arial Black" panose="020B0A04020102020204" pitchFamily="34" charset="0"/>
              </a:rPr>
              <a:t>Agradecemos</a:t>
            </a:r>
            <a:r>
              <a:rPr lang="es-MX" sz="4000" b="1" dirty="0">
                <a:latin typeface="Arial Black" panose="020B0A04020102020204" pitchFamily="34" charset="0"/>
              </a:rPr>
              <a:t> a Dios por el mundo maravilloso que diseñó para que sea nuestro hogar”.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1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“Agradecemos a Dios por cada árbol, por cada semilla y por cada fruta que nos alimenta </a:t>
            </a:r>
            <a:r>
              <a:rPr lang="es-MX" sz="2800" b="1" dirty="0" smtClean="0">
                <a:latin typeface="Arial Black" panose="020B0A04020102020204" pitchFamily="34" charset="0"/>
              </a:rPr>
              <a:t>cada </a:t>
            </a:r>
            <a:r>
              <a:rPr lang="es-MX" sz="2800" b="1" dirty="0">
                <a:latin typeface="Arial Black" panose="020B0A04020102020204" pitchFamily="34" charset="0"/>
              </a:rPr>
              <a:t>día.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7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3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1938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miró con satisfacción la obra de sus manos, todo era perfecto, digno de su divino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autor; y Él descansó, no como quien estuviera fatigado, sino satisfecho con los frutos de su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sabiduría y bondad.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1938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92119" y="4449170"/>
            <a:ext cx="2251881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8781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7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1786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He puesto los fundamentos de la tierra, he vestido a todo el </a:t>
            </a:r>
            <a:r>
              <a:rPr lang="es-MX" sz="2400" b="1" dirty="0" smtClean="0">
                <a:latin typeface="Arial Black" panose="020B0A04020102020204" pitchFamily="34" charset="0"/>
              </a:rPr>
              <a:t>mundo </a:t>
            </a:r>
            <a:r>
              <a:rPr lang="es-MX" sz="2400" b="1" dirty="0">
                <a:latin typeface="Arial Black" panose="020B0A04020102020204" pitchFamily="34" charset="0"/>
              </a:rPr>
              <a:t>con un manto de belleza, llegó el momento de entregar un regalo especial. </a:t>
            </a:r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Adán! ¡Eva!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4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9602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“Henos aquí Señor”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1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 </a:t>
            </a:r>
            <a:r>
              <a:rPr lang="es-MX" sz="2400" b="1" dirty="0">
                <a:latin typeface="Arial Black" panose="020B0A04020102020204" pitchFamily="34" charset="0"/>
              </a:rPr>
              <a:t>Vengan, siéntense aquí a mi lado, quiero que sean testigos que hoy aparto y santifico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sábado como un día de descanso. </a:t>
            </a:r>
            <a:r>
              <a:rPr lang="es-MX" sz="2400" b="1" dirty="0" smtClean="0">
                <a:latin typeface="Arial Black" panose="020B0A04020102020204" pitchFamily="34" charset="0"/>
              </a:rPr>
              <a:t> Se </a:t>
            </a:r>
            <a:r>
              <a:rPr lang="es-MX" sz="2400" b="1" dirty="0">
                <a:latin typeface="Arial Black" panose="020B0A04020102020204" pitchFamily="34" charset="0"/>
              </a:rPr>
              <a:t>los entrego como un </a:t>
            </a:r>
            <a:r>
              <a:rPr lang="es-MX" sz="2400" b="1" dirty="0" smtClean="0">
                <a:latin typeface="Arial Black" panose="020B0A04020102020204" pitchFamily="34" charset="0"/>
              </a:rPr>
              <a:t>regalo</a:t>
            </a:r>
            <a:r>
              <a:rPr lang="es-MX" sz="2400" b="1" dirty="0">
                <a:latin typeface="Arial Black" panose="020B0A04020102020204" pitchFamily="34" charset="0"/>
              </a:rPr>
              <a:t>, para que como yo hago; ahora ustedes también reposen y contemplen los cielos y la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tierra.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5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89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EVA: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Señor, siempre recordaremos este momento y viviremos agradecidos, porque no solo nos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regalas un hogar hermoso para vivir, sino también separaste un día especial para estar a su </a:t>
            </a:r>
            <a:r>
              <a:rPr lang="es-MX" sz="2400" b="1" dirty="0" smtClean="0">
                <a:latin typeface="Arial Black" panose="020B0A04020102020204" pitchFamily="34" charset="0"/>
              </a:rPr>
              <a:t>lado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660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9139"/>
            <a:ext cx="457200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ADÁN: </a:t>
            </a:r>
            <a:r>
              <a:rPr lang="es-MX" sz="3200" b="1" dirty="0" smtClean="0">
                <a:latin typeface="Arial Black" panose="020B0A04020102020204" pitchFamily="34" charset="0"/>
              </a:rPr>
              <a:t>Yo </a:t>
            </a:r>
            <a:r>
              <a:rPr lang="es-MX" sz="3200" b="1" dirty="0">
                <a:latin typeface="Arial Black" panose="020B0A04020102020204" pitchFamily="34" charset="0"/>
              </a:rPr>
              <a:t>como representante de toda la familia humana, recibo este regalo.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Cada </a:t>
            </a:r>
            <a:r>
              <a:rPr lang="es-MX" sz="3200" b="1" dirty="0">
                <a:latin typeface="Arial Black" panose="020B0A04020102020204" pitchFamily="34" charset="0"/>
              </a:rPr>
              <a:t>habitante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 la tierra recordará en el día sábado, que tú eres nuestro creador y nuestro legítimo soberano.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13194" y="132140"/>
            <a:ext cx="423080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dirty="0"/>
              <a:t> </a:t>
            </a:r>
            <a:r>
              <a:rPr lang="es-MX" sz="2800" b="1" dirty="0">
                <a:latin typeface="Arial Black" panose="020B0A04020102020204" pitchFamily="34" charset="0"/>
              </a:rPr>
              <a:t>Dios vio que el sábado era esencial para el hombre, aun en el paraíso. Ahora Dios </a:t>
            </a:r>
            <a:r>
              <a:rPr lang="es-MX" sz="2800" b="1" dirty="0" smtClean="0">
                <a:latin typeface="Arial Black" panose="020B0A04020102020204" pitchFamily="34" charset="0"/>
              </a:rPr>
              <a:t>anhela </a:t>
            </a:r>
            <a:r>
              <a:rPr lang="es-MX" sz="2800" b="1" dirty="0">
                <a:latin typeface="Arial Black" panose="020B0A04020102020204" pitchFamily="34" charset="0"/>
              </a:rPr>
              <a:t>que cada sábado los niños y los adultos dirijan sus mentes y pensamientos hacia la </a:t>
            </a:r>
            <a:r>
              <a:rPr lang="es-MX" sz="2800" b="1" dirty="0" smtClean="0">
                <a:latin typeface="Arial Black" panose="020B0A04020102020204" pitchFamily="34" charset="0"/>
              </a:rPr>
              <a:t>contemplación </a:t>
            </a:r>
            <a:r>
              <a:rPr lang="es-MX" sz="2800" b="1" dirty="0">
                <a:latin typeface="Arial Black" panose="020B0A04020102020204" pitchFamily="34" charset="0"/>
              </a:rPr>
              <a:t>de las obras que Él hizo, a fin de adorar al único Dios verdadero creador del cielo </a:t>
            </a:r>
            <a:r>
              <a:rPr lang="es-MX" sz="2800" b="1" dirty="0" smtClean="0">
                <a:latin typeface="Arial Black" panose="020B0A04020102020204" pitchFamily="34" charset="0"/>
              </a:rPr>
              <a:t>y </a:t>
            </a:r>
            <a:r>
              <a:rPr lang="es-MX" sz="2800" b="1" dirty="0">
                <a:latin typeface="Arial Black" panose="020B0A04020102020204" pitchFamily="34" charset="0"/>
              </a:rPr>
              <a:t>la tierra.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31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 El sábado, un oasis en el tiempo.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nos invita a la adoración en su santo templo.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8"/>
            <a:ext cx="10290412" cy="578078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383439" y="5732060"/>
            <a:ext cx="2756848" cy="98263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9144000" y="1077218"/>
            <a:ext cx="1282890" cy="57807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405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911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56911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sábado es gozo y alegría, permita que descienda tu santo espíritu en el alma mía.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Es luz para tu pueblo Un día de delicia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En tu ley nos invitas a recordar el día sábado.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 y hoy lo hacemos mi Señor con gozo</a:t>
            </a:r>
          </a:p>
        </p:txBody>
      </p:sp>
    </p:spTree>
    <p:extLst>
      <p:ext uri="{BB962C8B-B14F-4D97-AF65-F5344CB8AC3E}">
        <p14:creationId xmlns:p14="http://schemas.microsoft.com/office/powerpoint/2010/main" val="290521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5329"/>
            <a:ext cx="9144000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# </a:t>
            </a:r>
            <a:r>
              <a:rPr lang="es-MX" sz="2400" b="1" dirty="0">
                <a:latin typeface="Arial Black" panose="020B0A04020102020204" pitchFamily="34" charset="0"/>
              </a:rPr>
              <a:t>68 “Todo lo que ha creado Dios”,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230"/>
            <a:ext cx="9144000" cy="58207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985" y="1037230"/>
            <a:ext cx="1433015" cy="143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Los que lo guardan y lo recuerdan testificaran que en seis días Dios hizo los cielos y la </a:t>
            </a:r>
            <a:r>
              <a:rPr lang="es-MX" sz="2400" b="1" dirty="0" smtClean="0">
                <a:latin typeface="Arial Black" panose="020B0A04020102020204" pitchFamily="34" charset="0"/>
              </a:rPr>
              <a:t>tierra</a:t>
            </a:r>
            <a:r>
              <a:rPr lang="es-MX" sz="2400" b="1" dirty="0">
                <a:latin typeface="Arial Black" panose="020B0A04020102020204" pitchFamily="34" charset="0"/>
              </a:rPr>
              <a:t>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AMEN!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328"/>
            <a:ext cx="9144000" cy="565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"/>
            <a:ext cx="9089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OFRENDA ACUMULADA EN EL DECIMOTERCER SÁBADO SERÁN PARA LOS SIGUIENTES PROYECTOS:</a:t>
            </a:r>
          </a:p>
          <a:p>
            <a:pPr algn="ctr"/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-1" y="228515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Centro </a:t>
            </a:r>
            <a:r>
              <a:rPr lang="es-MX" sz="2400" b="1" dirty="0">
                <a:latin typeface="Arial Black" panose="020B0A04020102020204" pitchFamily="34" charset="0"/>
              </a:rPr>
              <a:t>de salud en el norte de Pakistán;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Escuela primaria en </a:t>
            </a:r>
            <a:r>
              <a:rPr lang="es-MX" sz="2400" b="1" dirty="0" err="1">
                <a:latin typeface="Arial Black" panose="020B0A04020102020204" pitchFamily="34" charset="0"/>
              </a:rPr>
              <a:t>Luang</a:t>
            </a:r>
            <a:r>
              <a:rPr lang="es-MX" sz="2400" b="1" dirty="0">
                <a:latin typeface="Arial Black" panose="020B0A04020102020204" pitchFamily="34" charset="0"/>
              </a:rPr>
              <a:t> </a:t>
            </a:r>
            <a:r>
              <a:rPr lang="es-MX" sz="2400" b="1" dirty="0" err="1">
                <a:latin typeface="Arial Black" panose="020B0A04020102020204" pitchFamily="34" charset="0"/>
              </a:rPr>
              <a:t>Namtha</a:t>
            </a:r>
            <a:r>
              <a:rPr lang="es-MX" sz="2400" b="1" dirty="0">
                <a:latin typeface="Arial Black" panose="020B0A04020102020204" pitchFamily="34" charset="0"/>
              </a:rPr>
              <a:t>, </a:t>
            </a:r>
            <a:r>
              <a:rPr lang="es-MX" sz="2400" b="1" dirty="0" smtClean="0">
                <a:latin typeface="Arial Black" panose="020B0A04020102020204" pitchFamily="34" charset="0"/>
              </a:rPr>
              <a:t>Laos </a:t>
            </a:r>
          </a:p>
          <a:p>
            <a:pPr marL="342900" indent="-3429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Centro de aprendizaje infantil en Long </a:t>
            </a:r>
            <a:r>
              <a:rPr lang="es-MX" sz="2400" b="1" dirty="0" err="1">
                <a:latin typeface="Arial Black" panose="020B0A04020102020204" pitchFamily="34" charset="0"/>
              </a:rPr>
              <a:t>Thanh</a:t>
            </a:r>
            <a:r>
              <a:rPr lang="es-MX" sz="2400" b="1" dirty="0">
                <a:latin typeface="Arial Black" panose="020B0A04020102020204" pitchFamily="34" charset="0"/>
              </a:rPr>
              <a:t>, Vietnam;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marL="342900" indent="-342900">
              <a:buAutoNum type="arabicPeriod"/>
            </a:pP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dirty="0">
                <a:latin typeface="Arial Black" panose="020B0A04020102020204" pitchFamily="34" charset="0"/>
              </a:rPr>
              <a:t>Dormitorio de estudiantes </a:t>
            </a:r>
            <a:r>
              <a:rPr lang="es-MX" sz="2400" dirty="0" smtClean="0">
                <a:latin typeface="Arial Black" panose="020B0A04020102020204" pitchFamily="34" charset="0"/>
              </a:rPr>
              <a:t>en </a:t>
            </a:r>
            <a:r>
              <a:rPr lang="es-MX" sz="2400" dirty="0">
                <a:latin typeface="Arial Black" panose="020B0A04020102020204" pitchFamily="34" charset="0"/>
              </a:rPr>
              <a:t>Timor Leste, Escuela en Dili, Timor-</a:t>
            </a:r>
            <a:r>
              <a:rPr lang="es-MX" sz="2400" dirty="0" err="1">
                <a:latin typeface="Arial Black" panose="020B0A04020102020204" pitchFamily="34" charset="0"/>
              </a:rPr>
              <a:t>Lest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-1" y="5540991"/>
            <a:ext cx="9089409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OREMOS POR LAS OFRENDAS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4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94042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4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5456393" cy="61501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13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56392" y="707886"/>
            <a:ext cx="3687607" cy="175432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PERMANEZCA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EL AMOR FRATERNAL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91" y="3581328"/>
            <a:ext cx="3687608" cy="183683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56391" y="2462212"/>
            <a:ext cx="3687608" cy="11191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5456391" y="5581934"/>
            <a:ext cx="3687607" cy="1276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08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#64 “Yo canto el poder de Dios”.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“Porque todas las cosas proceden de él, y existen por él y para él</a:t>
            </a:r>
            <a:r>
              <a:rPr lang="es-MX" sz="2400" b="1" dirty="0" smtClean="0">
                <a:latin typeface="Arial Black" panose="020B0A04020102020204" pitchFamily="34" charset="0"/>
              </a:rPr>
              <a:t>.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A él sea la gloria por siempre!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AMÉN, AMÉN Y AMÉN”. </a:t>
            </a:r>
            <a:r>
              <a:rPr lang="es-MX" sz="2400" b="1" dirty="0">
                <a:latin typeface="Arial Black" panose="020B0A04020102020204" pitchFamily="34" charset="0"/>
              </a:rPr>
              <a:t>Romanos 11:36.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883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288796" y="1023582"/>
            <a:ext cx="3389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FINAL</a:t>
            </a:r>
            <a:endParaRPr lang="es-MX" sz="4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244083" cy="68580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168788"/>
            <a:ext cx="1856096" cy="68921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19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Oremos de rodillas al Dios creador del universo</a:t>
            </a:r>
            <a:r>
              <a:rPr lang="es-MX" sz="3200" b="1" dirty="0" smtClean="0">
                <a:latin typeface="Arial Black" panose="020B0A04020102020204" pitchFamily="34" charset="0"/>
              </a:rPr>
              <a:t>. (PRIMARIOS) 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218"/>
            <a:ext cx="9144000" cy="57807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46" y="1077218"/>
            <a:ext cx="4667535" cy="579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6058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“Tú creaste mis entrañas; me formaste en el vientre de mi madre. ¡Te alabo porque soy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creación admirable! ¡Tus obras son maravillosas, y esto lo sé muy bien!” Salmo 139:13-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 (PRIMARIOS)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2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0841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Agradecer al Creador y Sustentador de todo cuanto existe. Dar gloria a nuestro Dios por su bella </a:t>
            </a:r>
            <a:r>
              <a:rPr lang="es-MX" sz="2800" b="1" dirty="0" smtClean="0">
                <a:latin typeface="Arial Black" panose="020B0A04020102020204" pitchFamily="34" charset="0"/>
              </a:rPr>
              <a:t>creación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70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93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es majestuoso y grandioso. Su creación es el regalo que nos da, para que disfrutemos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sus grandes maravillas que son </a:t>
            </a:r>
            <a:r>
              <a:rPr lang="es-MX" sz="2400" b="1" dirty="0" smtClean="0">
                <a:latin typeface="Arial Black" panose="020B0A04020102020204" pitchFamily="34" charset="0"/>
              </a:rPr>
              <a:t>incontables.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6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Alabemos a Dios con el himno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 </a:t>
            </a:r>
            <a:r>
              <a:rPr lang="es-MX" sz="2400" b="1" dirty="0">
                <a:latin typeface="Arial Black" panose="020B0A04020102020204" pitchFamily="34" charset="0"/>
              </a:rPr>
              <a:t>68 "Todo lo que ha creado Dios".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 (INFANTES)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5770"/>
            <a:ext cx="9144001" cy="54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4920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hizo un mundo hermoso durante la semana de la creación. </a:t>
            </a:r>
            <a:r>
              <a:rPr lang="es-MX" sz="2400" b="1" dirty="0" smtClean="0">
                <a:latin typeface="Arial Black" panose="020B0A04020102020204" pitchFamily="34" charset="0"/>
              </a:rPr>
              <a:t>Preparó </a:t>
            </a:r>
            <a:r>
              <a:rPr lang="es-MX" sz="2400" b="1" dirty="0">
                <a:latin typeface="Arial Black" panose="020B0A04020102020204" pitchFamily="34" charset="0"/>
              </a:rPr>
              <a:t>un hogar </a:t>
            </a:r>
            <a:r>
              <a:rPr lang="es-MX" sz="2400" b="1" dirty="0" smtClean="0">
                <a:latin typeface="Arial Black" panose="020B0A04020102020204" pitchFamily="34" charset="0"/>
              </a:rPr>
              <a:t>ideal</a:t>
            </a:r>
            <a:r>
              <a:rPr lang="es-MX" sz="2400" b="1" dirty="0">
                <a:latin typeface="Arial Black" panose="020B0A04020102020204" pitchFamily="34" charset="0"/>
              </a:rPr>
              <a:t>. Dios mostró su amor a la humanidad a través de todo lo que </a:t>
            </a:r>
            <a:r>
              <a:rPr lang="es-MX" sz="2400" b="1" dirty="0" smtClean="0">
                <a:latin typeface="Arial Black" panose="020B0A04020102020204" pitchFamily="34" charset="0"/>
              </a:rPr>
              <a:t>hizo.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926" cy="54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0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741</TotalTime>
  <Words>800</Words>
  <Application>Microsoft Office PowerPoint</Application>
  <PresentationFormat>Presentación en pantalla (4:3)</PresentationFormat>
  <Paragraphs>73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41</cp:revision>
  <dcterms:created xsi:type="dcterms:W3CDTF">2022-03-23T07:40:59Z</dcterms:created>
  <dcterms:modified xsi:type="dcterms:W3CDTF">2022-03-24T21:43:21Z</dcterms:modified>
</cp:coreProperties>
</file>