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8" r:id="rId4"/>
    <p:sldId id="257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1" r:id="rId25"/>
    <p:sldId id="282" r:id="rId26"/>
    <p:sldId id="284" r:id="rId27"/>
    <p:sldId id="278" r:id="rId28"/>
    <p:sldId id="279" r:id="rId29"/>
    <p:sldId id="283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971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E95E-7958-4F49-8D38-F6C5DB2C14F7}" type="datetimeFigureOut">
              <a:rPr lang="es-MX" smtClean="0"/>
              <a:t>16/03/2022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BC9-8E28-4BA4-88E6-067279756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5554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E95E-7958-4F49-8D38-F6C5DB2C14F7}" type="datetimeFigureOut">
              <a:rPr lang="es-MX" smtClean="0"/>
              <a:t>16/03/2022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BC9-8E28-4BA4-88E6-067279756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2718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E95E-7958-4F49-8D38-F6C5DB2C14F7}" type="datetimeFigureOut">
              <a:rPr lang="es-MX" smtClean="0"/>
              <a:t>16/03/2022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BC9-8E28-4BA4-88E6-067279756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879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E95E-7958-4F49-8D38-F6C5DB2C14F7}" type="datetimeFigureOut">
              <a:rPr lang="es-MX" smtClean="0"/>
              <a:t>16/03/2022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BC9-8E28-4BA4-88E6-067279756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9588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E95E-7958-4F49-8D38-F6C5DB2C14F7}" type="datetimeFigureOut">
              <a:rPr lang="es-MX" smtClean="0"/>
              <a:t>16/03/2022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BC9-8E28-4BA4-88E6-067279756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9604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E95E-7958-4F49-8D38-F6C5DB2C14F7}" type="datetimeFigureOut">
              <a:rPr lang="es-MX" smtClean="0"/>
              <a:t>16/03/2022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BC9-8E28-4BA4-88E6-067279756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750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E95E-7958-4F49-8D38-F6C5DB2C14F7}" type="datetimeFigureOut">
              <a:rPr lang="es-MX" smtClean="0"/>
              <a:t>16/03/2022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BC9-8E28-4BA4-88E6-067279756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5664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E95E-7958-4F49-8D38-F6C5DB2C14F7}" type="datetimeFigureOut">
              <a:rPr lang="es-MX" smtClean="0"/>
              <a:t>16/03/2022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BC9-8E28-4BA4-88E6-067279756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0327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E95E-7958-4F49-8D38-F6C5DB2C14F7}" type="datetimeFigureOut">
              <a:rPr lang="es-MX" smtClean="0"/>
              <a:t>16/03/2022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BC9-8E28-4BA4-88E6-067279756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572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E95E-7958-4F49-8D38-F6C5DB2C14F7}" type="datetimeFigureOut">
              <a:rPr lang="es-MX" smtClean="0"/>
              <a:t>16/03/2022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BC9-8E28-4BA4-88E6-067279756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5602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E95E-7958-4F49-8D38-F6C5DB2C14F7}" type="datetimeFigureOut">
              <a:rPr lang="es-MX" smtClean="0"/>
              <a:t>16/03/2022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67BC9-8E28-4BA4-88E6-067279756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418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FE95E-7958-4F49-8D38-F6C5DB2C14F7}" type="datetimeFigureOut">
              <a:rPr lang="es-MX" smtClean="0"/>
              <a:t>16/03/2022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67BC9-8E28-4BA4-88E6-067279756CA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90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</a:t>
            </a:r>
            <a:r>
              <a:rPr lang="es-MX" sz="2400" b="1" dirty="0" smtClean="0">
                <a:latin typeface="Arial Black" panose="020B0A04020102020204" pitchFamily="34" charset="0"/>
              </a:rPr>
              <a:t>LA IMPORTANCIA DE DEPENDER DE DIOS EN TODO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687291"/>
            <a:ext cx="1007918" cy="100791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6" y="5687291"/>
            <a:ext cx="7724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664"/>
            <a:ext cx="9144000" cy="522562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042244" y="481657"/>
            <a:ext cx="1924335" cy="5186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9045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58618" y="658429"/>
            <a:ext cx="348538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“Mientras Jacob yacía allí, cansado, solitario y triste, su corazón se volvió en oración a Dios”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(PP 182</a:t>
            </a:r>
            <a:r>
              <a:rPr lang="es-MX" sz="3200" b="1" dirty="0">
                <a:latin typeface="Arial Black" panose="020B0A04020102020204" pitchFamily="34" charset="0"/>
              </a:rPr>
              <a:t>).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658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7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28178"/>
            <a:ext cx="31526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Jacob estaba convencido que no estaba solo,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</a:t>
            </a:r>
            <a:r>
              <a:rPr lang="es-MX" sz="2400" b="1" dirty="0">
                <a:latin typeface="Arial Black" panose="020B0A04020102020204" pitchFamily="34" charset="0"/>
              </a:rPr>
              <a:t>mientras él descansaba, “soñó con una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escalera que estaba apoyada en tierra y su extremo tocaba el cielo y he aquí que ángeles de Dios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subían y bajaban” (Génesis 28:12).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632" y="0"/>
            <a:ext cx="5991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4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29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INVERSIÓN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UNA FINCA EMBRUJADA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3"/>
            <a:ext cx="9144000" cy="51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7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81957"/>
            <a:ext cx="321895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El sueño continuó con otra escena </a:t>
            </a:r>
            <a:r>
              <a:rPr lang="es-MX" sz="2800" b="1" dirty="0">
                <a:latin typeface="Arial Black" panose="020B0A04020102020204" pitchFamily="34" charset="0"/>
              </a:rPr>
              <a:t>extraordinaria</a:t>
            </a:r>
            <a:r>
              <a:rPr lang="es-MX" sz="3200" b="1" dirty="0">
                <a:latin typeface="Arial Black" panose="020B0A04020102020204" pitchFamily="34" charset="0"/>
              </a:rPr>
              <a:t>. Ahora Dios mismo le está hablando y le está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confirmando lo que su padre le había dicho.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950" y="0"/>
            <a:ext cx="592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1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7757"/>
            <a:ext cx="9144001" cy="664304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" y="4180344"/>
            <a:ext cx="9144000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YO SOY JEHOVA, YO SOY el que estuve con ABRAM, </a:t>
            </a:r>
            <a:r>
              <a:rPr lang="es-MX" sz="2800" b="1" dirty="0" smtClean="0">
                <a:latin typeface="Arial Black" panose="020B0A04020102020204" pitchFamily="34" charset="0"/>
              </a:rPr>
              <a:t>estuve </a:t>
            </a:r>
            <a:r>
              <a:rPr lang="es-MX" sz="2800" b="1" dirty="0">
                <a:latin typeface="Arial Black" panose="020B0A04020102020204" pitchFamily="34" charset="0"/>
              </a:rPr>
              <a:t>con ISAAC y ahora estaré </a:t>
            </a:r>
            <a:r>
              <a:rPr lang="es-MX" sz="2800" b="1" dirty="0" smtClean="0">
                <a:latin typeface="Arial Black" panose="020B0A04020102020204" pitchFamily="34" charset="0"/>
              </a:rPr>
              <a:t>CONTIGO. </a:t>
            </a:r>
            <a:endParaRPr lang="es-MX" sz="2800" b="1" dirty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Y Dios se presenta como el que ha estado por todas </a:t>
            </a:r>
            <a:r>
              <a:rPr lang="es-MX" sz="2800" b="1" dirty="0" smtClean="0">
                <a:latin typeface="Arial Black" panose="020B0A04020102020204" pitchFamily="34" charset="0"/>
              </a:rPr>
              <a:t>las </a:t>
            </a:r>
            <a:r>
              <a:rPr lang="es-MX" sz="2800" b="1" dirty="0">
                <a:latin typeface="Arial Black" panose="020B0A04020102020204" pitchFamily="34" charset="0"/>
              </a:rPr>
              <a:t>edades y que tiene el control de la historia</a:t>
            </a:r>
          </a:p>
        </p:txBody>
      </p:sp>
    </p:spTree>
    <p:extLst>
      <p:ext uri="{BB962C8B-B14F-4D97-AF65-F5344CB8AC3E}">
        <p14:creationId xmlns:p14="http://schemas.microsoft.com/office/powerpoint/2010/main" val="152708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3652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Cuando sientas desaliento en medio de la prueba debes recordar las palabras del Señor.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583141" y="4558352"/>
            <a:ext cx="1665026" cy="6344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437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HIMNO ESPECIAL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07886"/>
            <a:ext cx="9144000" cy="615011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788773" y="1009933"/>
            <a:ext cx="1718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# 435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05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920621" y="4899547"/>
            <a:ext cx="304442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19 DE MARZO DE 2022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82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1069"/>
            <a:ext cx="9266830" cy="617902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5042118"/>
            <a:ext cx="926683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Dios está dispuesto a actuar siempre, para acompañar y bendecir a su pueblo.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Sin </a:t>
            </a:r>
            <a:r>
              <a:rPr lang="es-MX" sz="2800" b="1" dirty="0">
                <a:latin typeface="Arial Black" panose="020B0A04020102020204" pitchFamily="34" charset="0"/>
              </a:rPr>
              <a:t>embargo,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depender de Dios, es nuestra decisión.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633415" y="4681182"/>
            <a:ext cx="2818263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0" y="-191069"/>
            <a:ext cx="9266830" cy="7915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0166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447309"/>
            <a:ext cx="914439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36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411941" y="3903260"/>
            <a:ext cx="541686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A NUESTRA IGLESIA</a:t>
            </a:r>
            <a:endParaRPr lang="es-MX" sz="3600" b="1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728347" y="4549591"/>
            <a:ext cx="60050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8787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450897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vida de Jacob está marcada por intervenciones Divinas. Ahora, al encontrarse con su hermano,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nuevamente siente temor y reclama las promesas a Dios: </a:t>
            </a:r>
          </a:p>
        </p:txBody>
      </p:sp>
    </p:spTree>
    <p:extLst>
      <p:ext uri="{BB962C8B-B14F-4D97-AF65-F5344CB8AC3E}">
        <p14:creationId xmlns:p14="http://schemas.microsoft.com/office/powerpoint/2010/main" val="268606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54976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“Y dijo Jacob: Dios de mi padre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Abraham, y Dios de mi padre Isaac, Jehová, que me dijiste: Vuélvete a tu tierra y a tu parentela,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yo te haré bien; menor soy que todas las misericordias y que toda la verdad que has usado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con tu siervo; pues con mi cayado pasé este Jordán, y ahora estoy sobre dos campamentos.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5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9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3140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Líbrame ahora de la mano de mi hermano, de la mano de Esaú, porque le temo; no venga acaso </a:t>
            </a:r>
            <a:r>
              <a:rPr lang="es-MX" sz="2800" b="1" dirty="0" smtClean="0">
                <a:latin typeface="Arial Black" panose="020B0A04020102020204" pitchFamily="34" charset="0"/>
              </a:rPr>
              <a:t>y </a:t>
            </a:r>
            <a:r>
              <a:rPr lang="es-MX" sz="2800" b="1" dirty="0">
                <a:latin typeface="Arial Black" panose="020B0A04020102020204" pitchFamily="34" charset="0"/>
              </a:rPr>
              <a:t>me hiera la madre con los hijos”.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5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9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Biblia dice que luchó con un varón. “Este visitante celestial no era otro sino Cristo”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(</a:t>
            </a:r>
            <a:r>
              <a:rPr lang="es-MX" sz="2800" b="1" dirty="0">
                <a:latin typeface="Arial Black" panose="020B0A04020102020204" pitchFamily="34" charset="0"/>
              </a:rPr>
              <a:t>PP 196, </a:t>
            </a:r>
            <a:r>
              <a:rPr lang="es-MX" sz="2800" b="1" dirty="0" smtClean="0">
                <a:latin typeface="Arial Black" panose="020B0A04020102020204" pitchFamily="34" charset="0"/>
              </a:rPr>
              <a:t>197</a:t>
            </a:r>
            <a:r>
              <a:rPr lang="es-MX" sz="2800" b="1" dirty="0">
                <a:latin typeface="Arial Black" panose="020B0A04020102020204" pitchFamily="34" charset="0"/>
              </a:rPr>
              <a:t>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4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6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7"/>
            <a:ext cx="5936777" cy="684897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936777" y="617357"/>
            <a:ext cx="320722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al ver que no podía vencerlo el varón tocó en el sitio de encaje de su muslo y se descoyuntó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muslo de Jacob mientras con él luchaba.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dijo déjame porque raya el alba, Jacob le respondió, no te dejaré si no me bendices.</a:t>
            </a:r>
          </a:p>
        </p:txBody>
      </p:sp>
    </p:spTree>
    <p:extLst>
      <p:ext uri="{BB962C8B-B14F-4D97-AF65-F5344CB8AC3E}">
        <p14:creationId xmlns:p14="http://schemas.microsoft.com/office/powerpoint/2010/main" val="263468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96000" y="117693"/>
            <a:ext cx="3048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Jacob había aprendido a lo largo de sus errores, había aprendido </a:t>
            </a:r>
            <a:r>
              <a:rPr lang="es-MX" sz="2400" b="1" dirty="0" smtClean="0">
                <a:latin typeface="Arial Black" panose="020B0A04020102020204" pitchFamily="34" charset="0"/>
              </a:rPr>
              <a:t>a </a:t>
            </a:r>
            <a:r>
              <a:rPr lang="es-MX" sz="2400" b="1" dirty="0">
                <a:latin typeface="Arial Black" panose="020B0A04020102020204" pitchFamily="34" charset="0"/>
              </a:rPr>
              <a:t>depender de Dios... tal vez cuando haya problemas, desafíos, te sueltes de Dios, pero es allí </a:t>
            </a:r>
            <a:r>
              <a:rPr lang="es-MX" sz="2400" b="1" dirty="0" smtClean="0">
                <a:latin typeface="Arial Black" panose="020B0A04020102020204" pitchFamily="34" charset="0"/>
              </a:rPr>
              <a:t>donde </a:t>
            </a:r>
            <a:r>
              <a:rPr lang="es-MX" sz="2400" b="1" dirty="0">
                <a:latin typeface="Arial Black" panose="020B0A04020102020204" pitchFamily="34" charset="0"/>
              </a:rPr>
              <a:t>más debes tomarte sin soltarte y así recibirás la bendición de Dios.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67843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60060" y="3862316"/>
            <a:ext cx="1473958" cy="7642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4258101" y="6373504"/>
            <a:ext cx="183789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1852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26183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Podemos resumir el programa en cuatro aspectos: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1. Dios siempre cumple sus promesas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2. Es necesario depender de Dios en cualquier circunstancia de la vida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3. Debemos ser amigos de Dios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4. No debemos confiar en nuestros propios planes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2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1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0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5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541"/>
            <a:ext cx="5456393" cy="621845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16042"/>
            <a:ext cx="9288379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12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456393" y="723928"/>
            <a:ext cx="3687607" cy="280076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RECIBIR UN REINO </a:t>
            </a:r>
            <a:r>
              <a:rPr lang="es-MX" sz="2800" b="1" dirty="0" smtClean="0">
                <a:latin typeface="Arial Black" panose="020B0A04020102020204" pitchFamily="34" charset="0"/>
              </a:rPr>
              <a:t>INCONMOVIBLE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393" y="3668658"/>
            <a:ext cx="3687607" cy="188202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456393" y="5694646"/>
            <a:ext cx="3687607" cy="116335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7544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1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 475 “El camino es escabroso”, # 488 “Al andar con Jesús”,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</a:t>
            </a:r>
            <a:r>
              <a:rPr lang="es-MX" sz="2000" b="1" dirty="0">
                <a:latin typeface="Arial Black" panose="020B0A04020102020204" pitchFamily="34" charset="0"/>
              </a:rPr>
              <a:t>408 “Cristo me ayuda por </a:t>
            </a:r>
            <a:r>
              <a:rPr lang="es-MX" sz="2000" b="1" dirty="0" smtClean="0">
                <a:latin typeface="Arial Black" panose="020B0A04020102020204" pitchFamily="34" charset="0"/>
              </a:rPr>
              <a:t>él </a:t>
            </a:r>
            <a:r>
              <a:rPr lang="es-MX" sz="2000" b="1" dirty="0">
                <a:latin typeface="Arial Black" panose="020B0A04020102020204" pitchFamily="34" charset="0"/>
              </a:rPr>
              <a:t>a vivir”.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664" y="1231106"/>
            <a:ext cx="6196082" cy="562689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1231106"/>
            <a:ext cx="1446664" cy="56268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7642746" y="1231106"/>
            <a:ext cx="1501253" cy="56268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482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1742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833345" y="2524836"/>
            <a:ext cx="33083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dirty="0" smtClean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400" dirty="0" smtClean="0">
                <a:latin typeface="Arial Black" panose="020B0A04020102020204" pitchFamily="34" charset="0"/>
              </a:rPr>
              <a:t>FINAL</a:t>
            </a:r>
            <a:endParaRPr lang="es-MX" sz="4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6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387153"/>
            <a:ext cx="914400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4172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70742" y="586950"/>
            <a:ext cx="307325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Que depender de Dios sea vital para todo cristiano, y tener una relación de </a:t>
            </a:r>
            <a:r>
              <a:rPr lang="es-MX" sz="2800" b="1" dirty="0">
                <a:latin typeface="Arial Black" panose="020B0A04020102020204" pitchFamily="34" charset="0"/>
              </a:rPr>
              <a:t>compañerismo</a:t>
            </a:r>
            <a:r>
              <a:rPr lang="es-MX" sz="3200" b="1" dirty="0">
                <a:latin typeface="Arial Black" panose="020B0A04020102020204" pitchFamily="34" charset="0"/>
              </a:rPr>
              <a:t> con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él diariamente.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https://i.pinimg.com/564x/cf/7b/78/cf7b78c6bd451e896070bfcca3200dd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3220"/>
            <a:ext cx="6070743" cy="622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87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47978" y="1251532"/>
            <a:ext cx="34960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(Génesis 28:20) Jacob estaba huyendo porque había robado la primogenitura de su hermano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fue enviado a </a:t>
            </a:r>
            <a:r>
              <a:rPr lang="es-MX" sz="2400" b="1" dirty="0" err="1">
                <a:latin typeface="Arial Black" panose="020B0A04020102020204" pitchFamily="34" charset="0"/>
              </a:rPr>
              <a:t>Padan-Aram</a:t>
            </a:r>
            <a:r>
              <a:rPr lang="es-MX" sz="2400" b="1" dirty="0">
                <a:latin typeface="Arial Black" panose="020B0A04020102020204" pitchFamily="34" charset="0"/>
              </a:rPr>
              <a:t> a </a:t>
            </a:r>
            <a:r>
              <a:rPr lang="es-MX" sz="2400" b="1" dirty="0" err="1">
                <a:latin typeface="Arial Black" panose="020B0A04020102020204" pitchFamily="34" charset="0"/>
              </a:rPr>
              <a:t>Labán</a:t>
            </a:r>
            <a:r>
              <a:rPr lang="es-MX" sz="2400" b="1" dirty="0">
                <a:latin typeface="Arial Black" panose="020B0A04020102020204" pitchFamily="34" charset="0"/>
              </a:rPr>
              <a:t> hijo de </a:t>
            </a:r>
            <a:r>
              <a:rPr lang="es-MX" sz="2400" b="1" dirty="0" err="1">
                <a:latin typeface="Arial Black" panose="020B0A04020102020204" pitchFamily="34" charset="0"/>
              </a:rPr>
              <a:t>Betuel</a:t>
            </a:r>
            <a:r>
              <a:rPr lang="es-MX" sz="2400" b="1" dirty="0">
                <a:latin typeface="Arial Black" panose="020B0A04020102020204" pitchFamily="34" charset="0"/>
              </a:rPr>
              <a:t> arameo, hermano de su madre Rebeca.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INTRODUCCIÓN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4"/>
            <a:ext cx="5647979" cy="639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5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766732"/>
            <a:ext cx="333005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Recordó lo que Isaac le había contado, de cómo Dios había bendecido a </a:t>
            </a:r>
            <a:r>
              <a:rPr lang="es-MX" sz="2000" b="1" dirty="0" err="1" smtClean="0">
                <a:latin typeface="Arial Black" panose="020B0A04020102020204" pitchFamily="34" charset="0"/>
              </a:rPr>
              <a:t>Abrahamm</a:t>
            </a:r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y ahora ese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mismo Dios podía bendecirle y acompañarle en su vida.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</a:t>
            </a:r>
            <a:r>
              <a:rPr lang="es-MX" sz="2000" b="1" dirty="0">
                <a:latin typeface="Arial Black" panose="020B0A04020102020204" pitchFamily="34" charset="0"/>
              </a:rPr>
              <a:t>Cuán importante es el compañerismo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Dios en la vida del ser humano?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Sin </a:t>
            </a:r>
            <a:r>
              <a:rPr lang="es-MX" sz="2000" b="1" dirty="0">
                <a:latin typeface="Arial Black" panose="020B0A04020102020204" pitchFamily="34" charset="0"/>
              </a:rPr>
              <a:t>Dios, ninguno de tus planes tendrá éxito.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054" y="0"/>
            <a:ext cx="5813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2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6115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Sin la dependencia y el compañerismo de Dios,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</a:t>
            </a:r>
            <a:r>
              <a:rPr lang="es-MX" sz="2400" b="1" dirty="0">
                <a:latin typeface="Arial Black" panose="020B0A04020102020204" pitchFamily="34" charset="0"/>
              </a:rPr>
              <a:t>hombre no tendría éxito en la vida ni fuerzas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vencer. Esta es la base de todo cristiano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1295" cy="546115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421874" y="3370996"/>
            <a:ext cx="1214651" cy="19106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5331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987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 420 “Nunca desmayes”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0" y="1038207"/>
            <a:ext cx="9126060" cy="592215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694830" y="6488668"/>
            <a:ext cx="444917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5597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3047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5068808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¡Qué maravilloso es saber que Dios confirma sus promesas con nosotros!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Busquemos a Dios en oración.</a:t>
            </a:r>
          </a:p>
        </p:txBody>
      </p:sp>
    </p:spTree>
    <p:extLst>
      <p:ext uri="{BB962C8B-B14F-4D97-AF65-F5344CB8AC3E}">
        <p14:creationId xmlns:p14="http://schemas.microsoft.com/office/powerpoint/2010/main" val="385585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</TotalTime>
  <Words>726</Words>
  <Application>Microsoft Office PowerPoint</Application>
  <PresentationFormat>Presentación en pantalla (4:3)</PresentationFormat>
  <Paragraphs>72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33</cp:revision>
  <dcterms:created xsi:type="dcterms:W3CDTF">2022-03-15T22:15:06Z</dcterms:created>
  <dcterms:modified xsi:type="dcterms:W3CDTF">2022-03-16T14:23:17Z</dcterms:modified>
</cp:coreProperties>
</file>