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57" r:id="rId5"/>
    <p:sldId id="268" r:id="rId6"/>
    <p:sldId id="272" r:id="rId7"/>
    <p:sldId id="259" r:id="rId8"/>
    <p:sldId id="260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8" r:id="rId30"/>
    <p:sldId id="290" r:id="rId31"/>
    <p:sldId id="291" r:id="rId32"/>
    <p:sldId id="284" r:id="rId33"/>
    <p:sldId id="285" r:id="rId34"/>
    <p:sldId id="286" r:id="rId35"/>
    <p:sldId id="287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99C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586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340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5449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417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1547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138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4783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2895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1140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5645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579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744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6449D-94A6-4742-97E7-4086ACA7EAC8}" type="datetimeFigureOut">
              <a:rPr lang="es-MX" smtClean="0"/>
              <a:t>24/02/2022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A242A-6326-42B8-AA08-C70558653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129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IDEAS CREATIVAS PARA CUMPLIR LA MISIÓN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1" y="5715567"/>
            <a:ext cx="1040643" cy="104064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715567"/>
            <a:ext cx="88167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3220"/>
            <a:ext cx="9144001" cy="508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8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53501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latin typeface="Arial Black" panose="020B0A04020102020204" pitchFamily="34" charset="0"/>
              </a:rPr>
              <a:t>b) Un grupo pequeño debe de tener bien claro su propósito y sus objetivos.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27" y="142194"/>
            <a:ext cx="8032546" cy="56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6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0826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c) La ubicación del grupo pequeño debe ser un lugar estratégico, con el objetivo de plantar una </a:t>
            </a:r>
            <a:r>
              <a:rPr lang="es-MX" sz="2800" b="1" dirty="0" smtClean="0">
                <a:latin typeface="Arial Black" panose="020B0A04020102020204" pitchFamily="34" charset="0"/>
              </a:rPr>
              <a:t>nueva </a:t>
            </a:r>
            <a:r>
              <a:rPr lang="es-MX" sz="2800" b="1" dirty="0">
                <a:latin typeface="Arial Black" panose="020B0A04020102020204" pitchFamily="34" charset="0"/>
              </a:rPr>
              <a:t>iglesia.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60126" cy="540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DE ALABANZA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62919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33371" y="584773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577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151086" y="4963886"/>
            <a:ext cx="667657" cy="6741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7081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519" y="0"/>
            <a:ext cx="5519481" cy="699588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854893"/>
            <a:ext cx="4310743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No debemos olvidar que el trabajo personal es vital para el cumplimiento de la misión.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Observemos algunas gemas; </a:t>
            </a:r>
            <a:endParaRPr lang="es-MX" sz="32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el </a:t>
            </a:r>
            <a:r>
              <a:rPr lang="es-MX" sz="3200" b="1" dirty="0">
                <a:latin typeface="Arial Black" panose="020B0A04020102020204" pitchFamily="34" charset="0"/>
              </a:rPr>
              <a:t>ejemplo de Jesús.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135086" y="-1"/>
            <a:ext cx="1422399" cy="8548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3425371" y="5871650"/>
            <a:ext cx="885372" cy="986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/>
          <p:cNvSpPr txBox="1"/>
          <p:nvPr/>
        </p:nvSpPr>
        <p:spPr>
          <a:xfrm>
            <a:off x="4310744" y="246742"/>
            <a:ext cx="765302" cy="9869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1807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399567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“La obra de Cristo consistió mayormente en entrevistas personales”. SC, 146.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“El (Jesús) se acercaba a aquellos a quienes deseaba alcanzar”. SC, 147.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“Su intensa simpatía personal le ayudaba a ganar los corazones”. SC, 149. 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“De igual importancia que los esfuerzos públicos especiales es la obra que se realiza de casa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en casa”. SC, 142.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399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55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76714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 </a:t>
            </a:r>
            <a:r>
              <a:rPr lang="es-MX" sz="2800" b="1" dirty="0">
                <a:latin typeface="Arial Black" panose="020B0A04020102020204" pitchFamily="34" charset="0"/>
              </a:rPr>
              <a:t>“Muchos están aguardando a que se les hable personalmente.” SC, 148.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60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8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6527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“Visitad a vuestros vecinos de una manera amigable y trabad relación con ellos.”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SC</a:t>
            </a:r>
            <a:r>
              <a:rPr lang="es-MX" sz="2800" b="1" dirty="0">
                <a:latin typeface="Arial Black" panose="020B0A04020102020204" pitchFamily="34" charset="0"/>
              </a:rPr>
              <a:t>, 115.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3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1012954"/>
            <a:ext cx="366823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Lucas 19:5 “Cuando Jesús llegó a ese lugar, miró hacia arriba, y le dijo: ‘Zaqueo, date prisa,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desciende, porque conviene que hoy me hospede en tu casa’”.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8233" y="0"/>
            <a:ext cx="5475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2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00110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MEJORAMIENTO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0" y="623228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MEJORA PERSONAL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5"/>
            <a:ext cx="9144000" cy="512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7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3530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Cada miembro que compone la iglesia tiene un ministerio personal que cumplir porque todos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somos sacerdotes para ministrar al mundo, así lo dice 1 Pedro 2:9 leer.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4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 518 “Jesús está buscando voluntarios hoy”,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# </a:t>
            </a:r>
            <a:r>
              <a:rPr lang="es-MX" sz="2000" b="1" dirty="0">
                <a:latin typeface="Arial Black" panose="020B0A04020102020204" pitchFamily="34" charset="0"/>
              </a:rPr>
              <a:t>558 “Ama a tus prójimos”, # 568 “Hay </a:t>
            </a:r>
            <a:r>
              <a:rPr lang="es-MX" sz="2000" b="1" dirty="0" smtClean="0">
                <a:latin typeface="Arial Black" panose="020B0A04020102020204" pitchFamily="34" charset="0"/>
              </a:rPr>
              <a:t>lugar </a:t>
            </a:r>
            <a:r>
              <a:rPr lang="es-MX" sz="2000" b="1" dirty="0">
                <a:latin typeface="Arial Black" panose="020B0A04020102020204" pitchFamily="34" charset="0"/>
              </a:rPr>
              <a:t>en la amplia viña”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2660"/>
            <a:ext cx="9144000" cy="5565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43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" y="0"/>
            <a:ext cx="9143999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25075" cy="627322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87918" y="1025237"/>
            <a:ext cx="7749237" cy="10156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Sus manos somos</a:t>
            </a:r>
            <a:endParaRPr lang="es-MX" sz="6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712630" y="2086745"/>
            <a:ext cx="1718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# 496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4204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Por otro lado; la formación de parejas misioneras es clave en el cumplimiento de la misión: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34204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413164" y="4419599"/>
            <a:ext cx="1773382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559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1475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“Llamando a los doce en derredor de sí, Jesús les ordenó que fueran de dos en dos por los </a:t>
            </a:r>
            <a:r>
              <a:rPr lang="es-MX" sz="2800" b="1" dirty="0" smtClean="0">
                <a:latin typeface="Arial Black" panose="020B0A04020102020204" pitchFamily="34" charset="0"/>
              </a:rPr>
              <a:t>pueblos </a:t>
            </a:r>
            <a:r>
              <a:rPr lang="es-MX" sz="2800" b="1" dirty="0">
                <a:latin typeface="Arial Black" panose="020B0A04020102020204" pitchFamily="34" charset="0"/>
              </a:rPr>
              <a:t>y aldeas” SC, 160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40" y="216910"/>
            <a:ext cx="8768195" cy="495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7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5017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“Ninguno fue enviado solo, sino que el hermano iba asociado con el hermano, el amigo con </a:t>
            </a:r>
            <a:r>
              <a:rPr lang="es-MX" sz="2800" b="1" dirty="0" smtClean="0">
                <a:latin typeface="Arial Black" panose="020B0A04020102020204" pitchFamily="34" charset="0"/>
              </a:rPr>
              <a:t>el </a:t>
            </a:r>
            <a:r>
              <a:rPr lang="es-MX" sz="2800" b="1" dirty="0">
                <a:latin typeface="Arial Black" panose="020B0A04020102020204" pitchFamily="34" charset="0"/>
              </a:rPr>
              <a:t>amigo” SC, 160.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4" y="0"/>
            <a:ext cx="9043556" cy="535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6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255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Pero qué deben hacer las parejas misioneras: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 “Mis hermanos y hermanas, visitad a los que viven cerca de vosotros, y por la simpatía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bondad procurad alcanzar sus corazones” SC, 144.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 “No necesitan espaciarse en temas doctrinales; hablen ellos de la obra y el sacrificio de </a:t>
            </a:r>
            <a:r>
              <a:rPr lang="es-MX" sz="2000" b="1" dirty="0" smtClean="0">
                <a:latin typeface="Arial Black" panose="020B0A04020102020204" pitchFamily="34" charset="0"/>
              </a:rPr>
              <a:t>Cristo</a:t>
            </a:r>
            <a:r>
              <a:rPr lang="es-MX" sz="2000" b="1" dirty="0">
                <a:latin typeface="Arial Black" panose="020B0A04020102020204" pitchFamily="34" charset="0"/>
              </a:rPr>
              <a:t>” SC. 142.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72" y="-88181"/>
            <a:ext cx="5195455" cy="487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8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69655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 “Contadles cómo hallasteis a Jesús, y cuán bendecidos habéis sido desde que os pusisteis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 su servicio” SC, 156.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 “Habladles de la alegría y del gozo que acompañan a la vida cristiana” SC, 156.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07"/>
            <a:ext cx="91440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9967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 “Así ganaréis sus corazones y podréis hablarles del Salvador” SC, 128.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 “Los ángeles de Dios os asistirán acompañándoos a las moradas de las personas a quienes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visitéis” SC, 147.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 “’Yo estoy con vosotros siempre’, es su promesa” SC, 144.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7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80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398" y="4742176"/>
            <a:ext cx="914439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INFORME SECRETARIAL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6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1012952"/>
            <a:ext cx="425354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Tratemos a las personas como Jesús las trata: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En </a:t>
            </a:r>
            <a:r>
              <a:rPr lang="es-MX" sz="3600" b="1" dirty="0">
                <a:latin typeface="Arial Black" panose="020B0A04020102020204" pitchFamily="34" charset="0"/>
              </a:rPr>
              <a:t>San Mateo 8:1-4 (leer); Jesús aceptó al 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leproso, le dio afecto y le dio atención.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549" y="523218"/>
            <a:ext cx="4890451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1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45" y="-109182"/>
            <a:ext cx="5372100" cy="860107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1913244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  <p:sp>
        <p:nvSpPr>
          <p:cNvPr id="5" name="CuadroTexto 4"/>
          <p:cNvSpPr txBox="1"/>
          <p:nvPr/>
        </p:nvSpPr>
        <p:spPr>
          <a:xfrm>
            <a:off x="7285345" y="0"/>
            <a:ext cx="1858655" cy="701730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519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766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Son necesidades importantes que deben ser suplidas en </a:t>
            </a:r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proceso del cumplimiento de la misión y la ganancia de las almas. Haciendo esto reflejaremos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amor de Cristo, Juan 13:35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50691" cy="507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5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988135"/>
            <a:ext cx="28678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Recordemos que no somos el Espíritu Santo para cambiar a las </a:t>
            </a:r>
            <a:r>
              <a:rPr lang="es-MX" sz="2400" b="1" dirty="0" smtClean="0">
                <a:latin typeface="Arial Black" panose="020B0A04020102020204" pitchFamily="34" charset="0"/>
              </a:rPr>
              <a:t>personas</a:t>
            </a:r>
            <a:r>
              <a:rPr lang="es-MX" sz="2400" b="1" dirty="0">
                <a:latin typeface="Arial Black" panose="020B0A04020102020204" pitchFamily="34" charset="0"/>
              </a:rPr>
              <a:t>, si queremos ver personas transformadas, hablémosle a Cristo de las personas en </a:t>
            </a:r>
            <a:r>
              <a:rPr lang="es-MX" sz="2400" b="1" dirty="0" smtClean="0">
                <a:latin typeface="Arial Black" panose="020B0A04020102020204" pitchFamily="34" charset="0"/>
              </a:rPr>
              <a:t>oración </a:t>
            </a:r>
            <a:r>
              <a:rPr lang="es-MX" sz="2400" b="1" dirty="0">
                <a:latin typeface="Arial Black" panose="020B0A04020102020204" pitchFamily="34" charset="0"/>
              </a:rPr>
              <a:t>ferviente.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891" y="0"/>
            <a:ext cx="6276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10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309"/>
            <a:ext cx="5456393" cy="62206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456392" y="646330"/>
            <a:ext cx="3687607" cy="317009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JESÚS, EL SACRIFICIO PERFECTO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390" y="3816428"/>
            <a:ext cx="3687609" cy="30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1"/>
            <a:ext cx="9144000" cy="621166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062932" y="807133"/>
            <a:ext cx="969818" cy="105294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6850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6330"/>
            <a:ext cx="9144001" cy="623454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36518" y="2064327"/>
            <a:ext cx="40334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OREMOS POR</a:t>
            </a:r>
          </a:p>
          <a:p>
            <a:pPr algn="ctr"/>
            <a:r>
              <a:rPr lang="es-MX" sz="4000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UCRANIA</a:t>
            </a:r>
            <a:endParaRPr lang="es-MX" sz="4000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6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61313" y="4899546"/>
            <a:ext cx="150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FELIZ SÁBADO</a:t>
            </a:r>
            <a:endParaRPr lang="es-MX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21" y="0"/>
            <a:ext cx="5362575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" y="0"/>
            <a:ext cx="191842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280996" y="0"/>
            <a:ext cx="1863004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68851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4449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Presentar algunas ideas para cumplir la misión de predicar el evangelio de Jesús y motivar en la </a:t>
            </a:r>
            <a:r>
              <a:rPr lang="es-MX" sz="2800" b="1" dirty="0" smtClean="0">
                <a:latin typeface="Arial Black" panose="020B0A04020102020204" pitchFamily="34" charset="0"/>
              </a:rPr>
              <a:t>ganancia </a:t>
            </a:r>
            <a:r>
              <a:rPr lang="es-MX" sz="2800" b="1" dirty="0">
                <a:latin typeface="Arial Black" panose="020B0A04020102020204" pitchFamily="34" charset="0"/>
              </a:rPr>
              <a:t>de almas.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46597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10233" y="3490163"/>
            <a:ext cx="195163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136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650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 ejemplo de este ministerio lo encontramos en: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Leer Juan 4:6-7. “La influencia personal es un poder.” SC, 149.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9003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32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490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2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DE RODILLAS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51346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5781020"/>
            <a:ext cx="9143999" cy="10769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59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66543" y="667097"/>
            <a:ext cx="29456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Muchos grupos pequeños; solo se han concretado a reunirse, estudiar y convivir, dejando a un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lado el cumplimiento de la misión en la predicación del evangelio de Jesucristo y ganancia 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almas.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9"/>
            <a:ext cx="6266543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4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7625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El resultado ha sido la incredulidad en la funcionalidad de los grupos pequeños, en este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programa veremos algunas ideas que les ayudarán a continuar.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25" y="0"/>
            <a:ext cx="4155674" cy="51225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275" y="0"/>
            <a:ext cx="3533192" cy="51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4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8025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lphaLcParenR"/>
            </a:pPr>
            <a:r>
              <a:rPr lang="es-MX" sz="2400" b="1" dirty="0" smtClean="0">
                <a:latin typeface="Arial Black" panose="020B0A04020102020204" pitchFamily="34" charset="0"/>
              </a:rPr>
              <a:t>El </a:t>
            </a:r>
            <a:r>
              <a:rPr lang="es-MX" sz="2400" b="1" dirty="0">
                <a:latin typeface="Arial Black" panose="020B0A04020102020204" pitchFamily="34" charset="0"/>
              </a:rPr>
              <a:t>compromiso y la responsabilidad del líder juega un papel muy importante en la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consolidación </a:t>
            </a:r>
            <a:r>
              <a:rPr lang="es-MX" sz="2400" b="1" dirty="0">
                <a:latin typeface="Arial Black" panose="020B0A04020102020204" pitchFamily="34" charset="0"/>
              </a:rPr>
              <a:t>del grupo.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604"/>
            <a:ext cx="9144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5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562</TotalTime>
  <Words>790</Words>
  <Application>Microsoft Office PowerPoint</Application>
  <PresentationFormat>Presentación en pantalla (4:3)</PresentationFormat>
  <Paragraphs>100</Paragraphs>
  <Slides>36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40</cp:revision>
  <dcterms:created xsi:type="dcterms:W3CDTF">2022-02-23T22:42:11Z</dcterms:created>
  <dcterms:modified xsi:type="dcterms:W3CDTF">2022-02-24T16:27:09Z</dcterms:modified>
</cp:coreProperties>
</file>