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8" r:id="rId4"/>
    <p:sldId id="283" r:id="rId5"/>
    <p:sldId id="263" r:id="rId6"/>
    <p:sldId id="257" r:id="rId7"/>
    <p:sldId id="259" r:id="rId8"/>
    <p:sldId id="260" r:id="rId9"/>
    <p:sldId id="261" r:id="rId10"/>
    <p:sldId id="262" r:id="rId11"/>
    <p:sldId id="264" r:id="rId12"/>
    <p:sldId id="265" r:id="rId13"/>
    <p:sldId id="267" r:id="rId14"/>
    <p:sldId id="268" r:id="rId15"/>
    <p:sldId id="266" r:id="rId16"/>
    <p:sldId id="269" r:id="rId17"/>
    <p:sldId id="270" r:id="rId18"/>
    <p:sldId id="271" r:id="rId19"/>
    <p:sldId id="272" r:id="rId20"/>
    <p:sldId id="273" r:id="rId21"/>
    <p:sldId id="277" r:id="rId22"/>
    <p:sldId id="278" r:id="rId23"/>
    <p:sldId id="279" r:id="rId24"/>
    <p:sldId id="276" r:id="rId25"/>
    <p:sldId id="274" r:id="rId26"/>
    <p:sldId id="275" r:id="rId27"/>
    <p:sldId id="28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7202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837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632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989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815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4765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364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09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493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911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686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42F4-CD4F-4B70-8854-240CB6624D1B}" type="datetimeFigureOut">
              <a:rPr lang="es-MX" smtClean="0"/>
              <a:t>31/01/2022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E7591-F43C-4CE4-A0E2-7CC295F901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981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importancia de enseñar a la iglesia la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Palabra de Dios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5683827"/>
            <a:ext cx="1174173" cy="117417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65563" y="5683827"/>
            <a:ext cx="8880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107"/>
            <a:ext cx="9144000" cy="46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Biblia es el libro de los libros. Os dará vida y salud. Es un sedante de los nervios, e imparte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solidez a la mente y firmeza de principios”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CSOES </a:t>
            </a:r>
            <a:r>
              <a:rPr lang="es-MX" sz="2400" b="1" dirty="0">
                <a:latin typeface="Arial Black" panose="020B0A04020102020204" pitchFamily="34" charset="0"/>
              </a:rPr>
              <a:t>p. 22, 23.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865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“... Debemos examinar por nosotros mismos, y aprender las razones de nuestra fe, comparando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pasaje con otro. Tomad la Biblia, y sobre vuestras rodillas rogad a Dios que ilumine vuestra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mente”. </a:t>
            </a:r>
            <a:r>
              <a:rPr lang="es-MX" sz="2400" b="1" dirty="0" err="1">
                <a:latin typeface="Arial Black" panose="020B0A04020102020204" pitchFamily="34" charset="0"/>
              </a:rPr>
              <a:t>Review</a:t>
            </a:r>
            <a:r>
              <a:rPr lang="es-MX" sz="2400" b="1" dirty="0">
                <a:latin typeface="Arial Black" panose="020B0A04020102020204" pitchFamily="34" charset="0"/>
              </a:rPr>
              <a:t> and </a:t>
            </a:r>
            <a:r>
              <a:rPr lang="es-MX" sz="2400" b="1" dirty="0" err="1">
                <a:latin typeface="Arial Black" panose="020B0A04020102020204" pitchFamily="34" charset="0"/>
              </a:rPr>
              <a:t>Herald</a:t>
            </a:r>
            <a:r>
              <a:rPr lang="es-MX" sz="2400" b="1" dirty="0">
                <a:latin typeface="Arial Black" panose="020B0A04020102020204" pitchFamily="34" charset="0"/>
              </a:rPr>
              <a:t>, del 4 de marzo de 1884.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75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8072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“Siempre se revelará nueva luz de la Palabra de Dios a aquel que mantiene una relación viva con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Sol de Justicia… Pero la luz no es dada simplemente para ser una fortaleza para la iglesia, </a:t>
            </a:r>
            <a:r>
              <a:rPr lang="es-MX" sz="2400" b="1" dirty="0" smtClean="0">
                <a:latin typeface="Arial Black" panose="020B0A04020102020204" pitchFamily="34" charset="0"/>
              </a:rPr>
              <a:t>sino para </a:t>
            </a:r>
            <a:r>
              <a:rPr lang="es-MX" sz="2400" b="1" dirty="0">
                <a:latin typeface="Arial Black" panose="020B0A04020102020204" pitchFamily="34" charset="0"/>
              </a:rPr>
              <a:t>ser derramada sobre los que están en </a:t>
            </a:r>
            <a:r>
              <a:rPr lang="es-MX" sz="2400" b="1" dirty="0" smtClean="0">
                <a:latin typeface="Arial Black" panose="020B0A04020102020204" pitchFamily="34" charset="0"/>
              </a:rPr>
              <a:t>  tinieblas</a:t>
            </a:r>
            <a:r>
              <a:rPr lang="es-MX" sz="2400" b="1" dirty="0">
                <a:latin typeface="Arial Black" panose="020B0A04020102020204" pitchFamily="34" charset="0"/>
              </a:rPr>
              <a:t>” CSOES, p. 36.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006713" y="5211679"/>
            <a:ext cx="4642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2 Pedro 1: 19 – 21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LAS PAREJAS MISIONERAS EN LA ESCUELA SABÁTICA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79558" cy="49190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580" y="4087090"/>
            <a:ext cx="987137" cy="9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5333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“La escuela sabática proporciona a padres e hijos una preciosa oportunidad para estudiar </a:t>
            </a:r>
            <a:r>
              <a:rPr lang="es-MX" sz="2800" b="1" dirty="0" smtClean="0">
                <a:latin typeface="Arial Black" panose="020B0A04020102020204" pitchFamily="34" charset="0"/>
              </a:rPr>
              <a:t>la Palabra </a:t>
            </a:r>
            <a:r>
              <a:rPr lang="es-MX" sz="2800" b="1" dirty="0">
                <a:latin typeface="Arial Black" panose="020B0A04020102020204" pitchFamily="34" charset="0"/>
              </a:rPr>
              <a:t>de Dios” CSOES p. 44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425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#398 “Cuando sopla airada la tempestad”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smtClean="0">
                <a:latin typeface="Arial Black" panose="020B0A04020102020204" pitchFamily="34" charset="0"/>
              </a:rPr>
              <a:t>HIMNO ESPECIAL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645"/>
            <a:ext cx="9144000" cy="58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5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46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“Si el tiempo que se malgasta charlando, sirviendo a la vanidad, o dando gusto al apetito, </a:t>
            </a:r>
            <a:r>
              <a:rPr lang="es-MX" sz="2400" b="1" dirty="0" smtClean="0">
                <a:latin typeface="Arial Black" panose="020B0A04020102020204" pitchFamily="34" charset="0"/>
              </a:rPr>
              <a:t>fuera dedicado </a:t>
            </a:r>
            <a:r>
              <a:rPr lang="es-MX" sz="2400" b="1" dirty="0">
                <a:latin typeface="Arial Black" panose="020B0A04020102020204" pitchFamily="34" charset="0"/>
              </a:rPr>
              <a:t>con igual interés al estudio de la Biblia,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</a:t>
            </a:r>
            <a:r>
              <a:rPr lang="es-MX" sz="2400" b="1" dirty="0">
                <a:latin typeface="Arial Black" panose="020B0A04020102020204" pitchFamily="34" charset="0"/>
              </a:rPr>
              <a:t>cuánta animación no se daría a nuestras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Escuelas Sabáticas!” CSOES p. 45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704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“Sed sistemáticos en el estudio de las Escrituras en vuestras familias. [...] Es imposible calcular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buenos resultados de una hora, o aun media hora, cada día, dedicadas de una manera gozosa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sociable a la Palabra de Dios” TES 12, 14.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8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793673"/>
            <a:ext cx="914439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488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“Las horas gastadas en innecesaria ornamentación, o en diversiones y conversación ociosa,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juntamente con toda obra, serán traídas a juicio.” TES 10.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1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4990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“¡Cuán diferente habría sido la relación bíblica de la historia de Israel, nación tan altamente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favorecida del Señor, si sus miembros hubiesen puesto por obra la instrucción que les fue dada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desde la columna de nube por el Hijo del Dios viviente!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375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695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Pero no siguieron diligentemente las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admoniciones dadas. Dejaron de enseñar a sus hijos los requerimientos de Dios; y los tristes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resultados están pintados delante de nosotros en una nación rechazada por Dios“ CSOES p. 51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7309"/>
            <a:ext cx="9144000" cy="62206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DE MEMORIA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9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458691" cy="61804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6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58690" y="707885"/>
            <a:ext cx="3685309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JESÚS,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EL SACERDOTE FIEL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689" y="4493537"/>
            <a:ext cx="3685310" cy="23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1"/>
            <a:ext cx="9144001" cy="62116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48000" y="2895600"/>
            <a:ext cx="1874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# 400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1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9458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6982" y="6096000"/>
            <a:ext cx="16348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0342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081"/>
            <a:ext cx="91440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#204 “Oh, cantádmelas otra vez”, #205 “Dadme la Biblia”,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208 “Santa Biblia”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#209 “La Biblia nos habla de Cristo”.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743"/>
            <a:ext cx="9143506" cy="53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825"/>
            <a:ext cx="9144000" cy="63531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63347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9282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ÉXODO 18:19-21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768703"/>
            <a:ext cx="9144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Palabra (La Biblia) es el pensamiento de Dios </a:t>
            </a:r>
            <a:r>
              <a:rPr lang="es-MX" sz="2000" b="1" dirty="0" smtClean="0">
                <a:latin typeface="Arial Black" panose="020B0A04020102020204" pitchFamily="34" charset="0"/>
              </a:rPr>
              <a:t>comunicado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a los hombres. La vitalidad de </a:t>
            </a:r>
            <a:r>
              <a:rPr lang="es-MX" sz="2000" b="1" dirty="0" smtClean="0">
                <a:latin typeface="Arial Black" panose="020B0A04020102020204" pitchFamily="34" charset="0"/>
              </a:rPr>
              <a:t>las Escrituras </a:t>
            </a:r>
            <a:r>
              <a:rPr lang="es-MX" sz="2000" b="1" dirty="0">
                <a:latin typeface="Arial Black" panose="020B0A04020102020204" pitchFamily="34" charset="0"/>
              </a:rPr>
              <a:t>se debe a la vida que Dios ha alentado en ellas.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persistencia de su encanto y </a:t>
            </a:r>
            <a:r>
              <a:rPr lang="es-MX" sz="2000" b="1" dirty="0" smtClean="0">
                <a:latin typeface="Arial Black" panose="020B0A04020102020204" pitchFamily="34" charset="0"/>
              </a:rPr>
              <a:t>su idoneidad </a:t>
            </a:r>
            <a:r>
              <a:rPr lang="es-MX" sz="2000" b="1" dirty="0">
                <a:latin typeface="Arial Black" panose="020B0A04020102020204" pitchFamily="34" charset="0"/>
              </a:rPr>
              <a:t>para satisfacer cada necesidad humana testifican de su autoridad divina”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CBA </a:t>
            </a:r>
            <a:r>
              <a:rPr lang="es-MX" sz="2000" b="1" dirty="0">
                <a:latin typeface="Arial Black" panose="020B0A04020102020204" pitchFamily="34" charset="0"/>
              </a:rPr>
              <a:t>7: 355.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61664"/>
            <a:ext cx="9144001" cy="423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63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“Tanto los padres como las madres se excusan a sí mismos por no disciplinar sus propias mentes.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buscan primeramente el reino de Dios y su justicia, sino que exaltan lo temporal por encima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lo espiritual y eterno” CSOES p. 20.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0"/>
            <a:ext cx="9240982" cy="543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7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667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“Haced una obra diligente a causa del descuido pasado.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despidáis a los niños de vuestro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lado para que estudien la Biblia por sí mismos, sino leedla con ellos, enseñadles de una </a:t>
            </a:r>
            <a:r>
              <a:rPr lang="es-MX" sz="2000" b="1" dirty="0" smtClean="0">
                <a:latin typeface="Arial Black" panose="020B0A04020102020204" pitchFamily="34" charset="0"/>
              </a:rPr>
              <a:t>manera sencilla lo que sabéis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09469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manteneos en la escuela de Cristo como diligentes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estudiantes vosotros mismos” CSOES p. 21.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8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8627"/>
            <a:ext cx="9144000" cy="523220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#401 “Eterna Roca es mi Jesús”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13852"/>
            <a:ext cx="914399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846"/>
            <a:ext cx="9163132" cy="573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3119</TotalTime>
  <Words>672</Words>
  <Application>Microsoft Office PowerPoint</Application>
  <PresentationFormat>Presentación en pantalla (4:3)</PresentationFormat>
  <Paragraphs>66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2022-01-31T21:44:59Z</dcterms:created>
  <dcterms:modified xsi:type="dcterms:W3CDTF">2022-02-03T01:44:14Z</dcterms:modified>
</cp:coreProperties>
</file>