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4" r:id="rId4"/>
    <p:sldId id="265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7" r:id="rId25"/>
    <p:sldId id="280" r:id="rId26"/>
    <p:sldId id="281" r:id="rId27"/>
    <p:sldId id="279" r:id="rId28"/>
    <p:sldId id="282" r:id="rId29"/>
    <p:sldId id="28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3641-5F27-4AF9-ABDA-41355E6A9B61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19D32-238B-47CF-B285-3881FCDBB3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9279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3641-5F27-4AF9-ABDA-41355E6A9B61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19D32-238B-47CF-B285-3881FCDBB3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578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3641-5F27-4AF9-ABDA-41355E6A9B61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19D32-238B-47CF-B285-3881FCDBB3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8068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3641-5F27-4AF9-ABDA-41355E6A9B61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19D32-238B-47CF-B285-3881FCDBB3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940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3641-5F27-4AF9-ABDA-41355E6A9B61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19D32-238B-47CF-B285-3881FCDBB3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638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3641-5F27-4AF9-ABDA-41355E6A9B61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19D32-238B-47CF-B285-3881FCDBB3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3143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3641-5F27-4AF9-ABDA-41355E6A9B61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19D32-238B-47CF-B285-3881FCDBB3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947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3641-5F27-4AF9-ABDA-41355E6A9B61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19D32-238B-47CF-B285-3881FCDBB3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4565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3641-5F27-4AF9-ABDA-41355E6A9B61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19D32-238B-47CF-B285-3881FCDBB3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083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3641-5F27-4AF9-ABDA-41355E6A9B61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19D32-238B-47CF-B285-3881FCDBB3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5409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3641-5F27-4AF9-ABDA-41355E6A9B61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19D32-238B-47CF-B285-3881FCDBB3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013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53641-5F27-4AF9-ABDA-41355E6A9B61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19D32-238B-47CF-B285-3881FCDBB3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141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ACUÉRDATE DE TU CREADOR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0" y="5591601"/>
            <a:ext cx="1266399" cy="126639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98409" y="5591601"/>
            <a:ext cx="8789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775"/>
            <a:ext cx="9144000" cy="500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783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3. EN GÁLATAS 6:7 ENCONTRAMOS UN PRINCIPIO “NO OS ENGAÑÉIS; DIOS NO PUEDE SER BURLADO: PUES TODO LO QUE EL HOMBRE SEMBRARE, ESO TAMBIÉN SEGARÁ.”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4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665"/>
            <a:ext cx="9144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alabanza nos conecta con el cielo, nos ayuda a mantener </a:t>
            </a:r>
            <a:r>
              <a:rPr lang="es-MX" sz="2000" b="1" dirty="0" smtClean="0">
                <a:latin typeface="Arial Black" panose="020B0A04020102020204" pitchFamily="34" charset="0"/>
              </a:rPr>
              <a:t>ocupadas </a:t>
            </a:r>
            <a:r>
              <a:rPr lang="es-MX" sz="2000" b="1" dirty="0">
                <a:latin typeface="Arial Black" panose="020B0A04020102020204" pitchFamily="34" charset="0"/>
              </a:rPr>
              <a:t>nuestras avenidas del </a:t>
            </a:r>
            <a:r>
              <a:rPr lang="es-MX" sz="2000" b="1" dirty="0" smtClean="0">
                <a:latin typeface="Arial Black" panose="020B0A04020102020204" pitchFamily="34" charset="0"/>
              </a:rPr>
              <a:t>alma.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Entonemos el himno #612 “Jesús te necesita hoy”.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DE ALABANZA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77327"/>
            <a:ext cx="9132475" cy="538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9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9947"/>
            <a:ext cx="454958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“Si los jóvenes tan sólo hicieran de la Biblia un objeto de estudio, calmasen sus impetuosos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deseos y escuchasen la voz de su Creador y Redentor, no sólo estarían en paz con Dios, sino que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 sentirían ennoblecidos y elevados” MJ, Cap. 2.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588" y="0"/>
            <a:ext cx="4594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8526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“La única seguridad para la juventud está en la vigilancia y la oración siempre crecientes.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68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5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727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joven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halla su gozo en leer la Palabra de Dios y en la hora de la oración, será constantemente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refrescado por los sorbos de la fuente de la </a:t>
            </a:r>
            <a:r>
              <a:rPr lang="es-MX" sz="2400" b="1" dirty="0" smtClean="0">
                <a:latin typeface="Arial Black" panose="020B0A04020102020204" pitchFamily="34" charset="0"/>
              </a:rPr>
              <a:t>vida.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3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0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04513" y="621648"/>
            <a:ext cx="373948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</a:t>
            </a:r>
            <a:r>
              <a:rPr lang="es-MX" sz="3600" b="1" dirty="0">
                <a:latin typeface="Arial Black" panose="020B0A04020102020204" pitchFamily="34" charset="0"/>
              </a:rPr>
              <a:t>Logrará una altura de excelencia moral y una 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amplitud de pensamiento que otros no pueden concebir.” </a:t>
            </a:r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MJ </a:t>
            </a:r>
            <a:r>
              <a:rPr lang="es-MX" sz="3600" b="1" dirty="0">
                <a:latin typeface="Arial Black" panose="020B0A04020102020204" pitchFamily="34" charset="0"/>
              </a:rPr>
              <a:t>77.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404514" cy="68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7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6"/>
            <a:ext cx="91440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INVERSIÓN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La bendición de invertir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9144000" cy="509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2012"/>
            <a:ext cx="346653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“Acuérdate de tú creador…” irónicamente es en la juventud cuando los asuntos religiosos no son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atractivos para muchos.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530" y="0"/>
            <a:ext cx="5677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0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8323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04897"/>
            <a:ext cx="9127087" cy="635310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59558" y="1692322"/>
            <a:ext cx="18742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rgbClr val="FF66CC"/>
                </a:solidFill>
                <a:latin typeface="Arial Black" panose="020B0A04020102020204" pitchFamily="34" charset="0"/>
              </a:rPr>
              <a:t># 236</a:t>
            </a:r>
            <a:endParaRPr lang="es-MX" sz="4400" b="1" dirty="0">
              <a:solidFill>
                <a:srgbClr val="FF66CC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1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1744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¿Cuáles son los días malos a los que se refiere Salomón en este texto? La vida adulta está llena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preocupaciones.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52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1200329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#612 “Jesús te necesita hoy”,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611 “Oh juventud del Rey”,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</a:t>
            </a:r>
            <a:r>
              <a:rPr lang="es-MX" sz="2400" b="1" dirty="0">
                <a:latin typeface="Arial Black" panose="020B0A04020102020204" pitchFamily="34" charset="0"/>
              </a:rPr>
              <a:t>610 “Escuchamos tú </a:t>
            </a:r>
            <a:r>
              <a:rPr lang="es-MX" sz="2400" b="1" dirty="0" smtClean="0">
                <a:latin typeface="Arial Black" panose="020B0A04020102020204" pitchFamily="34" charset="0"/>
              </a:rPr>
              <a:t>llamada</a:t>
            </a:r>
            <a:r>
              <a:rPr lang="es-MX" sz="2400" b="1" dirty="0">
                <a:latin typeface="Arial Black" panose="020B0A04020102020204" pitchFamily="34" charset="0"/>
              </a:rPr>
              <a:t>”.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522" y="1723549"/>
            <a:ext cx="5534025" cy="513445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723548"/>
            <a:ext cx="1900521" cy="51344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434547" y="1723548"/>
            <a:ext cx="1709453" cy="513445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1900521" y="6469038"/>
            <a:ext cx="5534026" cy="38896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4312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29301" y="777922"/>
            <a:ext cx="248754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19 DE FEBRERO DE 2022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29301" y="1789541"/>
            <a:ext cx="267932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ZELINDO JOAO LAY</a:t>
            </a:r>
            <a:endParaRPr lang="es-MX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2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0581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 bueno saber que Dios puede transformar nuestros fracasos, y errores en bendición para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nuestra salvación.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0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6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722125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50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6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 8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456393" cy="618188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56393" y="646331"/>
            <a:ext cx="3687607" cy="255454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JESÚS, EL MEDIADOR DEL NUEVO PACTO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450383" y="5295331"/>
            <a:ext cx="3693617" cy="156266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383" y="3200876"/>
            <a:ext cx="3693617" cy="268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CONCLUSIÓN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73783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4912899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Quizá te hayas equivocado, y hoy te arrepientes, quizá lastimaste a las personas que amas, 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tus padres, por ejemplo. Las consecuencias de nuestros actos son inevitables. Hoy te invito: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“Acuérdate de tú creador…”</a:t>
            </a:r>
          </a:p>
        </p:txBody>
      </p:sp>
    </p:spTree>
    <p:extLst>
      <p:ext uri="{BB962C8B-B14F-4D97-AF65-F5344CB8AC3E}">
        <p14:creationId xmlns:p14="http://schemas.microsoft.com/office/powerpoint/2010/main" val="421384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0377"/>
            <a:ext cx="9139192" cy="571255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-1" y="5103674"/>
            <a:ext cx="9139193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Si has desplazado a Dios de tú vida, hoy puedes entregarle tú corazón.</a:t>
            </a:r>
          </a:p>
        </p:txBody>
      </p:sp>
    </p:spTree>
    <p:extLst>
      <p:ext uri="{BB962C8B-B14F-4D97-AF65-F5344CB8AC3E}">
        <p14:creationId xmlns:p14="http://schemas.microsoft.com/office/powerpoint/2010/main" val="254321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#263 “Entra en este corazón”.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984884"/>
            <a:ext cx="5715000" cy="587311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984885"/>
            <a:ext cx="1714500" cy="587311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429500" y="984882"/>
            <a:ext cx="1714499" cy="5873117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3221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0264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-1"/>
            <a:ext cx="900113" cy="11287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4329113" y="328613"/>
            <a:ext cx="427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ORACIÓN FINAL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86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0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" y="769440"/>
            <a:ext cx="9139943" cy="605960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56" y="-1"/>
            <a:ext cx="9139943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 DE RODILLAS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0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Eclesiastés 12:1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046440"/>
            <a:ext cx="4838700" cy="58115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046440"/>
            <a:ext cx="2152649" cy="58115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6991350" y="1046440"/>
            <a:ext cx="2152649" cy="58115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3800902" y="6209731"/>
            <a:ext cx="154219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7586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551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Que los jóvenes entreguen su vida a Cristo, porque es en la juventud, donde tomamos decisiones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importantes que afectan nuestra vida, para bien o para mal.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84148" cy="470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422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quiere que los jóvenes lleguen a ser hombres de mente seria, a estar preparados para 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acción en su noble obra y a ser aptos para llevar responsabilidades.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58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0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9453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llama a jóvenes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corazón incorrupto, fuertes y valientes, decididos a pelear varonilmente en la lucha que les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espera, para que glorifiquen a Dios y beneficien a la humanidad.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69453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509982" y="4325203"/>
            <a:ext cx="2634018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026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18411" y="1399864"/>
            <a:ext cx="322087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1</a:t>
            </a:r>
            <a:r>
              <a:rPr lang="es-MX" sz="4400" b="1" dirty="0" smtClean="0">
                <a:latin typeface="Arial Black" panose="020B0A04020102020204" pitchFamily="34" charset="0"/>
              </a:rPr>
              <a:t>.</a:t>
            </a:r>
            <a:r>
              <a:rPr lang="es-MX" sz="3200" b="1" dirty="0" smtClean="0">
                <a:latin typeface="Arial Black" panose="020B0A04020102020204" pitchFamily="34" charset="0"/>
              </a:rPr>
              <a:t> DIOS DOTÓ AL SER HUMANO CON LA CAPACIDAD DE ELEGIR LIBREMENTE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72752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74208" y="6155140"/>
            <a:ext cx="1214651" cy="49216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3207224" y="6155140"/>
            <a:ext cx="436727" cy="4921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9526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5350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2. </a:t>
            </a:r>
            <a:r>
              <a:rPr lang="es-MX" sz="2800" b="1" dirty="0" smtClean="0">
                <a:latin typeface="Arial Black" panose="020B0A04020102020204" pitchFamily="34" charset="0"/>
              </a:rPr>
              <a:t>CADA SER HUMANO CONSTRUYE SU VIDA, SU CARÁCTER, Y POR ENDE SU DESTINO.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3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4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393</TotalTime>
  <Words>533</Words>
  <Application>Microsoft Office PowerPoint</Application>
  <PresentationFormat>Presentación en pantalla (4:3)</PresentationFormat>
  <Paragraphs>62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31</cp:revision>
  <dcterms:created xsi:type="dcterms:W3CDTF">2022-02-16T18:36:04Z</dcterms:created>
  <dcterms:modified xsi:type="dcterms:W3CDTF">2022-02-17T01:09:53Z</dcterms:modified>
</cp:coreProperties>
</file>