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57" r:id="rId6"/>
    <p:sldId id="259" r:id="rId7"/>
    <p:sldId id="260" r:id="rId8"/>
    <p:sldId id="261" r:id="rId9"/>
    <p:sldId id="262" r:id="rId10"/>
    <p:sldId id="263" r:id="rId11"/>
    <p:sldId id="265" r:id="rId12"/>
    <p:sldId id="28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5" r:id="rId28"/>
    <p:sldId id="286" r:id="rId29"/>
    <p:sldId id="279" r:id="rId30"/>
    <p:sldId id="283" r:id="rId31"/>
    <p:sldId id="284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00"/>
    <a:srgbClr val="66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1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104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151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023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815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39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688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540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20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368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698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67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E71E6-AD58-4D6F-A2D2-4C63D57DFB30}" type="datetimeFigureOut">
              <a:rPr lang="es-MX" smtClean="0"/>
              <a:t>04/01/2022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77C8E-9BA1-4989-950B-65FA001846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203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Todo miembro involucrado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en el cumplimiento de la Misión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" y="5585346"/>
            <a:ext cx="1102625" cy="11026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585346"/>
            <a:ext cx="820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218"/>
            <a:ext cx="9144000" cy="45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19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502 “Brilla en el sitio donde estés”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8970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854"/>
            <a:ext cx="9144000" cy="58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había dado a los hombres sus mandamientos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norma de vida, pero su ley fue quebrantada, y como resultado cometieron todos los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pecados concebibles. La impiedad de los hombres era manifiesta y osada, la justicia quedó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pisoteada en el polvo, y las lamentaciones de los oprimidos ascendieron hasta el cielo” PP 78,79.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2283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Leer Génesis 6:5,11.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228"/>
            <a:ext cx="9144000" cy="39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MUNDO ANTEDILUVIANO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decisión de Dios.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" y="5462854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“Ciento veinte años antes del diluvio, el Señor mediante un santo ángel, comunicó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Noé su propósito, y le ordenó construir un arca.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248602"/>
            <a:ext cx="35147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[...] Los que creyeran en el mensaje, y se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prepararán para ese acontecimiento mediante el arrepentimiento y la reforma, obtendrían perdón y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serían salvos”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PP 79.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5" y="0"/>
            <a:ext cx="562927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smtClean="0">
                <a:solidFill>
                  <a:schemeClr val="bg1"/>
                </a:solidFill>
                <a:latin typeface="Arial Black" panose="020B0A04020102020204" pitchFamily="34" charset="0"/>
              </a:rPr>
              <a:t>La triple «A» del discipulado de Juan Marcos</a:t>
            </a:r>
            <a:endParaRPr lang="es-MX" sz="28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2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239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Noé obedece a Dios por fe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6302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“Mientras Noé daba al mundo su mensaje de amonestación,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sus obras demostraban su sinceridad. Así se perfeccionó y manifestó su fe. Dio al mundo el ejemplo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creer exactamente lo que Dios dice.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 lo que poseía lo invirtió en el arca.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4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6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942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Cuando empezó 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construir aquel inmenso barco en tierra seca multitudes vinieron de todos los rumbos a ver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aquella extraña escena, y a oír las palabras serias y fervientes de aquel singular predicador.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martillazo dado en la construcción del arca era un testimonio para la gente” PP 80.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434 “Jesús es mi vida”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96" y="984885"/>
            <a:ext cx="4865208" cy="587311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984884"/>
            <a:ext cx="2139395" cy="58731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004604" y="984884"/>
            <a:ext cx="2139395" cy="58731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8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760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“Pero Noé se mantuvo como una roca en medio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la tempestad. Rodeado por el desdén y el ridículo popular,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se distinguió por su santa integridad y por su inconmovible fidelidad. [...]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Noé se mantiene firme en medio de la oposición.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7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496 “Sus manos somos”, # 497 “Manos”,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 501 “Mi vida al servicio de Dios”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6"/>
            <a:ext cx="9144000" cy="5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155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relación con Dios le comunicaba la fuerza del poder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infinito, mientras que, durante ciento veinte años,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voz solemne anunció a oídos de aquella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generación acontecimientos que en cuanto podía juzgar la sabiduría humana, estaban fuera de toda posibilidad” PP 81.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Noé salva a su familia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" y="1997839"/>
            <a:ext cx="91439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advertencias de Noé habían sido rechazadas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el mundo, pero su influencia y su ejemplo habían sido una bendición para su familia.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premio por su fidelidad e integridad, Dios salvó con él a todos los miembros de su familia.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¡Qué estímulo para la fidelidad de los padres!” PP 83.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3999" cy="41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076968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“Antes del diluvio, Dios mandó a Noé a dar aviso al mundo, para que los hombres fueran llevados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arrepentimiento, y para que así escaparan de la destrucción.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651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612943"/>
            <a:ext cx="2688609" cy="646331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73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63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medida que se aproxima 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momento de la segunda venida de Cristo, el Señor envía a sus siervos al mundo con una amonestación para que los hombres se preparen para este gran acontecimiento. [...] A todos los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abandonen sus pecados mediante el arrepentimiento a Dios, y la fe en Cristo, se les ofrece perdón” PP 87,88.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9903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68689" y="903566"/>
            <a:ext cx="52066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Queridos hermanos, hoy queremos invitarlos a aprovechar cada oportunidad y a usar cada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recurso para amonestar a este mundo antes de que sea demasiado tarde. ¡Qué Dios nos ayude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 cumplir esta sagrada comisión!</a:t>
            </a:r>
          </a:p>
        </p:txBody>
      </p:sp>
    </p:spTree>
    <p:extLst>
      <p:ext uri="{BB962C8B-B14F-4D97-AF65-F5344CB8AC3E}">
        <p14:creationId xmlns:p14="http://schemas.microsoft.com/office/powerpoint/2010/main" val="5650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648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5719"/>
            <a:ext cx="9144000" cy="62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51"/>
            <a:ext cx="4846740" cy="62367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46741" y="646331"/>
            <a:ext cx="4297259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MENSAJE DE HEBREOS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740" y="3200875"/>
            <a:ext cx="4330044" cy="24356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46739" y="5636524"/>
            <a:ext cx="4330045" cy="12465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56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9143999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95793" cy="62732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80179" y="2784143"/>
            <a:ext cx="18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374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7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30450"/>
            <a:ext cx="4170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Hebreos 11:7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“Por la fe Noé, cuando fue advertido por Dios acerca de cosas que aún no se veían,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 temor preparó el arca en que su casa se salvaría; y por esa fe condenó al mundo y fue hecho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heredero de la justicia que viene por la fe”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3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817" y="475305"/>
            <a:ext cx="4973183" cy="63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38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6542" y="1583141"/>
            <a:ext cx="4551117" cy="65556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6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FINAL</a:t>
            </a: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  <a:p>
            <a:pPr algn="ctr"/>
            <a:endParaRPr lang="es-MX" sz="6000" b="1" dirty="0" smtClean="0">
              <a:latin typeface="Arial Black" panose="020B0A04020102020204" pitchFamily="34" charset="0"/>
            </a:endParaRP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05970" y="6488668"/>
            <a:ext cx="5076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1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53385" y="1023582"/>
            <a:ext cx="234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ORACIÓN DE RODILLAS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9020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Animar a los miembros de la Escuela Sabática para que usen sus recursos, talentos e influencia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el cumplimiento de la Misión, siguiendo el ejemplo del patriarca Noé.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46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Señor siempre ha tenido hijos fieles, que en el tiempo que les toca vivir, cumplen con lealtad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tarea de amonestar al mundo con el evangelio eterno.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6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906523"/>
            <a:ext cx="44355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Basados en la vida y obra de Noé,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vamos a motivarnos para hacer nuestra parte en este tiempo.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22" y="0"/>
            <a:ext cx="47084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342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repasar momentos clave en la vida de Noé y su familia, hoy vamos a recordar la tremenda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responsabilidad que tenemos, al vivir en una época muy similar a la época en que Noé vivió.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98107" y="3244334"/>
            <a:ext cx="174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Mateo 24:37-39.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822</Words>
  <Application>Microsoft Office PowerPoint</Application>
  <PresentationFormat>Presentación en pantalla (4:3)</PresentationFormat>
  <Paragraphs>98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2022-01-03T22:32:13Z</dcterms:created>
  <dcterms:modified xsi:type="dcterms:W3CDTF">2022-01-04T19:53:10Z</dcterms:modified>
</cp:coreProperties>
</file>