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82" r:id="rId5"/>
    <p:sldId id="264" r:id="rId6"/>
    <p:sldId id="257" r:id="rId7"/>
    <p:sldId id="259" r:id="rId8"/>
    <p:sldId id="260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8" r:id="rId22"/>
    <p:sldId id="279" r:id="rId23"/>
    <p:sldId id="275" r:id="rId24"/>
    <p:sldId id="276" r:id="rId25"/>
    <p:sldId id="277" r:id="rId26"/>
    <p:sldId id="280" r:id="rId27"/>
    <p:sldId id="281" r:id="rId2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300F7-F74B-48E3-B330-8F6B9DB0F265}" type="datetimeFigureOut">
              <a:rPr lang="es-MX" smtClean="0"/>
              <a:t>13/01/2022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FD39E-BD26-45D2-AEFC-C6B9035EDF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8556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300F7-F74B-48E3-B330-8F6B9DB0F265}" type="datetimeFigureOut">
              <a:rPr lang="es-MX" smtClean="0"/>
              <a:t>13/01/2022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FD39E-BD26-45D2-AEFC-C6B9035EDF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716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300F7-F74B-48E3-B330-8F6B9DB0F265}" type="datetimeFigureOut">
              <a:rPr lang="es-MX" smtClean="0"/>
              <a:t>13/01/2022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FD39E-BD26-45D2-AEFC-C6B9035EDF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49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300F7-F74B-48E3-B330-8F6B9DB0F265}" type="datetimeFigureOut">
              <a:rPr lang="es-MX" smtClean="0"/>
              <a:t>13/01/2022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FD39E-BD26-45D2-AEFC-C6B9035EDF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8911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300F7-F74B-48E3-B330-8F6B9DB0F265}" type="datetimeFigureOut">
              <a:rPr lang="es-MX" smtClean="0"/>
              <a:t>13/01/2022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FD39E-BD26-45D2-AEFC-C6B9035EDF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663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300F7-F74B-48E3-B330-8F6B9DB0F265}" type="datetimeFigureOut">
              <a:rPr lang="es-MX" smtClean="0"/>
              <a:t>13/01/2022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FD39E-BD26-45D2-AEFC-C6B9035EDF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836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300F7-F74B-48E3-B330-8F6B9DB0F265}" type="datetimeFigureOut">
              <a:rPr lang="es-MX" smtClean="0"/>
              <a:t>13/01/2022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FD39E-BD26-45D2-AEFC-C6B9035EDF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5616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300F7-F74B-48E3-B330-8F6B9DB0F265}" type="datetimeFigureOut">
              <a:rPr lang="es-MX" smtClean="0"/>
              <a:t>13/01/2022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FD39E-BD26-45D2-AEFC-C6B9035EDF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0832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300F7-F74B-48E3-B330-8F6B9DB0F265}" type="datetimeFigureOut">
              <a:rPr lang="es-MX" smtClean="0"/>
              <a:t>13/01/2022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FD39E-BD26-45D2-AEFC-C6B9035EDF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281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300F7-F74B-48E3-B330-8F6B9DB0F265}" type="datetimeFigureOut">
              <a:rPr lang="es-MX" smtClean="0"/>
              <a:t>13/01/2022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FD39E-BD26-45D2-AEFC-C6B9035EDF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9414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300F7-F74B-48E3-B330-8F6B9DB0F265}" type="datetimeFigureOut">
              <a:rPr lang="es-MX" smtClean="0"/>
              <a:t>13/01/2022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FD39E-BD26-45D2-AEFC-C6B9035EDF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151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300F7-F74B-48E3-B330-8F6B9DB0F265}" type="datetimeFigureOut">
              <a:rPr lang="es-MX" smtClean="0"/>
              <a:t>13/01/2022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FD39E-BD26-45D2-AEFC-C6B9035EDF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412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 prueba de vuestra fe produce paciencia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8" y="5544403"/>
            <a:ext cx="1198160" cy="119816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6" y="5541507"/>
            <a:ext cx="8202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220"/>
            <a:ext cx="9144000" cy="489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0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JOB, LA CALIDAD DE SU PERSONA.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46606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Comencemos observando cómo era Job.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testimonio de la Biblia y de Dios mismo es contundente “Perfecto y recto temeroso de Dios y apartado del mal”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(Job 1:1, 8; 2:3) dice además que no había en la tierra otro  como él y que, a pesar de haber sufrido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varias pérdidas muy significativas, todavía seguía manteniendo su integridad y su fe en Dios.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0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9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JOB, SU CAPACIDAD PARA ENFRENTAR LA TRIBULACIÓN.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25409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pesar de todo lo que Job estaba enfrentado, 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pesar de haber perdido prácticamente todo...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 todo esto la Biblia declara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“En todo esto no pecó Job con sus labios” (Job 2:10)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109"/>
            <a:ext cx="9144000" cy="470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0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 smtClean="0">
                <a:latin typeface="Arial Black" panose="020B0A04020102020204" pitchFamily="34" charset="0"/>
              </a:rPr>
              <a:t> </a:t>
            </a:r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Algunas implicaciones bíblicas y del Espíritu de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Profecía en cuanto al Fondo de Inversión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584775"/>
            <a:ext cx="91440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INVERSIÓN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5"/>
            <a:ext cx="9144001" cy="50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7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JOB, SU CAPACIDAD PARA ENTENDER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7915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“En el capítulo 3 Job menciona repetidas ocasiones sus deseos de no haber nacido, sus deseos de estar muerto en lugar de vivo y padeciendo lo que sufría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(v. 3,11,13,16)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465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125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Todo esto debido a que no entiende cómo es que, siendo una persona dedicada a Dios, esté pasando por el dolor que, según el concepto de su época, solo correspondía a aquellos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se apartan de Dios o que se colocan en contra de él.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93896" cy="517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4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JOB, SU CAPACIDAD PARA SOPORTAR.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7904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“Job 13:15 dice “Aunque él me mate, en él esperaré.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Ciertamente delante de él defenderé mis caminos”.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53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0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7894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Elena G. de White dice “desde las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profundidades de su desaliento, Job se elevó a las alturas de la confianza implícita en la misericordia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el poder salvador de Dios” PR 120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94281" cy="52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3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JOB, SU CAPACIDAD PARA LEVANTARSE.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1003504"/>
            <a:ext cx="274766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Job 19: 25,26 declara la base de la fortaleza, fe y convicciones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Job, “Pero yo sé que mi redentor vive, y que al fin se levantará sobre el polvo, y que después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deshecha esta mi piel, en mi carne he de ver a Dios”.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665" y="461664"/>
            <a:ext cx="6396335" cy="639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1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47767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BIENVENIDOS</a:t>
            </a:r>
            <a:endParaRPr lang="es-MX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90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899545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99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667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medio de las más severas pruebas Dios estuvo con su siervo Job. No lo abandonó como no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abandona a ninguno de sus hijos. Sus promesas son seguras si nos atrevemos a confiar en él.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50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2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8358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libro de Job termina diciendo que después de haber sido restaurado Job “Vivió ciento cuarenta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años, y vio a sus hijos y a los hijos de sus hijos,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hasta la cuarta generación.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Job murió muy anciano, colmado de días”. (Job 42:16,17)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8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50731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7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REPASO DE LA LECCIÓN # 3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5622878" cy="627322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622878" y="584773"/>
            <a:ext cx="3521122" cy="28623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JESÚS, EL HIJO PROMETIDO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878" y="3447094"/>
            <a:ext cx="3521122" cy="341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6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412 “Todas las promesas”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40"/>
            <a:ext cx="9144001" cy="5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2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82388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FINAL</a:t>
            </a:r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1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843" y="0"/>
            <a:ext cx="6141493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0"/>
            <a:ext cx="155584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697336" y="0"/>
            <a:ext cx="1446664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1555843" y="5145206"/>
            <a:ext cx="614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FELIZ SÁBADO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8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664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183 “No me olvidé de ti”, # 184 “Nunca te rindas”,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193 “Dios nos ha dado promesa”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SERVICIO DE CANTO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69549"/>
            <a:ext cx="9144001" cy="568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072" y="436728"/>
            <a:ext cx="6428095" cy="642127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139207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820167" y="0"/>
            <a:ext cx="132383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1392072" y="0"/>
            <a:ext cx="642809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OREMOS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5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7692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Hebreos 12:11 “Es verdad que ninguna disciplina al presente parece ser causa de gozo, sino de tristeza; pero después da fruto apacible de justicia a los que por medio de ella han sido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ejercitados”.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LECTURA BÍBLICA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63"/>
            <a:ext cx="9144000" cy="486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0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869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 inspirados los oyentes a vivir en plena comunión con Dios, de tal forma que sean capacitados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para enfrentar las pruebas que la vida les presente y salir victoriosos como Job.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1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982176"/>
            <a:ext cx="402835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“Uno de los mayores beneficios que emanan del libro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(de Job) es el cuadro que presenta de Dios.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Nunca se han expresado en forma más elocuente la gloria y las profundidades de Dios, a no ser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la persona de Jesucristo mismo.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357" y="0"/>
            <a:ext cx="5115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95330" y="366623"/>
            <a:ext cx="384866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 smtClean="0">
                <a:latin typeface="Arial Black" panose="020B0A04020102020204" pitchFamily="34" charset="0"/>
              </a:rPr>
              <a:t>Satanás trata de impugnar a Dios; las circunstancias tientan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Job para que dude del amor de Dios; los amigos interpretan mal a Dios. Sin embargo, al final Dios se revela en forma tan magnífica que Job dice: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“Ahora mis ojos te ven”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(cap. 42:5).” CBA t3. 494.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1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664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latin typeface="Arial Black" panose="020B0A04020102020204" pitchFamily="34" charset="0"/>
              </a:rPr>
              <a:t># 409 “Si mi débil fe flaqueare”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HIMNO DE ALABANZA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23329"/>
            <a:ext cx="9144001" cy="59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4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728</Words>
  <Application>Microsoft Office PowerPoint</Application>
  <PresentationFormat>Presentación en pantalla (4:3)</PresentationFormat>
  <Paragraphs>71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20</cp:revision>
  <dcterms:created xsi:type="dcterms:W3CDTF">2022-01-13T11:27:18Z</dcterms:created>
  <dcterms:modified xsi:type="dcterms:W3CDTF">2022-01-13T14:47:21Z</dcterms:modified>
</cp:coreProperties>
</file>