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2" r:id="rId4"/>
    <p:sldId id="26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1" r:id="rId28"/>
    <p:sldId id="282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8281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998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00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086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763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234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96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85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047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185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704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A9355-BF83-4048-AAA3-0D4908EE9EE9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0EC06-B0F4-4F44-8B9A-C134C25B66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176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Los ritos y ceremonias de la iglesia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" y="5509491"/>
            <a:ext cx="1208809" cy="12088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68581" y="5636841"/>
            <a:ext cx="892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076"/>
            <a:ext cx="9144000" cy="496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584776"/>
            <a:ext cx="9144000" cy="627322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42121" y="2897970"/>
            <a:ext cx="6156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#585 “De rodillas partimos hoy el pan”</a:t>
            </a:r>
          </a:p>
        </p:txBody>
      </p:sp>
    </p:spTree>
    <p:extLst>
      <p:ext uri="{BB962C8B-B14F-4D97-AF65-F5344CB8AC3E}">
        <p14:creationId xmlns:p14="http://schemas.microsoft.com/office/powerpoint/2010/main" val="20664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3067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segundo rito del cual vamos a hablar es la Santa Cena o también llamado servicio de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Comunión.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6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Este rito </a:t>
            </a:r>
            <a:r>
              <a:rPr lang="es-MX" sz="2000" b="1" dirty="0">
                <a:latin typeface="Arial Black" panose="020B0A04020102020204" pitchFamily="34" charset="0"/>
              </a:rPr>
              <a:t>fue instituido por Cristo mismo antes de ser entregado a la muerte, en él se </a:t>
            </a:r>
            <a:r>
              <a:rPr lang="es-MX" sz="2000" b="1" dirty="0" smtClean="0">
                <a:latin typeface="Arial Black" panose="020B0A04020102020204" pitchFamily="34" charset="0"/>
              </a:rPr>
              <a:t> conmemora </a:t>
            </a:r>
            <a:r>
              <a:rPr lang="es-MX" sz="2000" b="1" dirty="0">
                <a:latin typeface="Arial Black" panose="020B0A04020102020204" pitchFamily="34" charset="0"/>
              </a:rPr>
              <a:t>la pascua judía, Cristo tomó pan y lo partió diciendo, tomad, comed este es mi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cuerpo que por vosotros es partido, después tomo también la copa y la dio a sus discípulos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diciendo esta es mi sangre, la sangre del nuevo pacto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5205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tercer rito que presentaremos es el </a:t>
            </a:r>
            <a:r>
              <a:rPr lang="es-MX" sz="2800" b="1" dirty="0" smtClean="0">
                <a:latin typeface="Arial Black" panose="020B0A04020102020204" pitchFamily="34" charset="0"/>
              </a:rPr>
              <a:t>matrimonio.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1959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ofició el primer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matrimonio, y así mismo lo bendijo, creando la institución que daría paso a la familia.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331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bodas en la iglesia adventista son celebradas después de que la pareja ha sido casada por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juez, y se celebra apegada a los principios de música y vestimenta adventista.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7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iglesia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dos miembros pueden solicitar una boda religiosa, pero también dos que no son miembros, esto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así porque si solicitan que un pastor adventista los case, quiere decir que tienen en alta estima </a:t>
            </a:r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la iglesia.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8712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boda no será celebrada si una de los contrayentes fuera miembro de la iglesia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otro no, porque creemos que no podemos “unirnos en yugo desigual” (2 </a:t>
            </a:r>
            <a:r>
              <a:rPr lang="es-MX" sz="2400" b="1" dirty="0" smtClean="0">
                <a:latin typeface="Arial Black" panose="020B0A04020102020204" pitchFamily="34" charset="0"/>
              </a:rPr>
              <a:t>Corintios </a:t>
            </a:r>
            <a:r>
              <a:rPr lang="es-MX" sz="2400" b="1" dirty="0">
                <a:latin typeface="Arial Black" panose="020B0A04020102020204" pitchFamily="34" charset="0"/>
              </a:rPr>
              <a:t>6:14).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36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cuarta ceremonia de la que hablaremos es la unción de los enfermos, se hace a solicitud de </a:t>
            </a:r>
            <a:r>
              <a:rPr lang="es-MX" sz="2800" b="1" dirty="0" smtClean="0">
                <a:latin typeface="Arial Black" panose="020B0A04020102020204" pitchFamily="34" charset="0"/>
              </a:rPr>
              <a:t>la </a:t>
            </a:r>
            <a:r>
              <a:rPr lang="es-MX" sz="2800" b="1" dirty="0">
                <a:latin typeface="Arial Black" panose="020B0A04020102020204" pitchFamily="34" charset="0"/>
              </a:rPr>
              <a:t>persona enferma.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7354"/>
            <a:ext cx="9144000" cy="69740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esta ceremonia se ora por el enfermo y se pide que Dios se manifieste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su vida y haga su voluntad con él, de manera que el enfermo pueda sanar.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ceremonia está basada en Santiago 5:14.</a:t>
            </a:r>
          </a:p>
        </p:txBody>
      </p:sp>
    </p:spTree>
    <p:extLst>
      <p:ext uri="{BB962C8B-B14F-4D97-AF65-F5344CB8AC3E}">
        <p14:creationId xmlns:p14="http://schemas.microsoft.com/office/powerpoint/2010/main" val="116681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#156 “A Cristo coronad”, #72 “Fue un milagro”,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2 “Da Gloria al Señor”.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32" y="1415773"/>
            <a:ext cx="5372100" cy="544222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415771"/>
            <a:ext cx="1995131" cy="54422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367232" y="1415771"/>
            <a:ext cx="1776768" cy="54422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94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DISCIPULADO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75599"/>
            <a:ext cx="9144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¿Qué es un discípulo?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39750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6256" y="4013775"/>
            <a:ext cx="169025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0" y="6275598"/>
            <a:ext cx="91440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¿QUÉ ES UN DISCÍPULO?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5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#200 “Bautízanos hoy”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717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último rito del que vamos a hablar es el bautizo.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</a:t>
            </a:r>
            <a:r>
              <a:rPr lang="es-MX" sz="2400" b="1" dirty="0">
                <a:latin typeface="Arial Black" panose="020B0A04020102020204" pitchFamily="34" charset="0"/>
              </a:rPr>
              <a:t>el primer rito que practica el cristiano,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rito le da entrada a la iglesia y adquiere la calidad de miembro de iglesia.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91344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61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bautismo tiene que tener ciertas características: debe ser pedido por la persona, debe ser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sumergida por completo, debe mostrar el candidato arrepentimiento por su vida pasada, y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deseo de tener una vida nueva.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3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Además, debe tener plena conciencia, de manera que en la </a:t>
            </a:r>
            <a:r>
              <a:rPr lang="es-MX" sz="2400" b="1" dirty="0" smtClean="0">
                <a:latin typeface="Arial Black" panose="020B0A04020102020204" pitchFamily="34" charset="0"/>
              </a:rPr>
              <a:t>Iglesia </a:t>
            </a:r>
            <a:r>
              <a:rPr lang="es-MX" sz="2400" b="1" dirty="0">
                <a:latin typeface="Arial Black" panose="020B0A04020102020204" pitchFamily="34" charset="0"/>
              </a:rPr>
              <a:t>Adventista no se bautizan infantes o recién nacidos. El bautismo encuentra bases en toda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Biblia.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2602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49877" y="1797784"/>
            <a:ext cx="504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terminar este programa especial de los ritos y ceremonias, demos gracias a Dios por cada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uno de los ritos que él ordenó para beneficio de su iglesia, que al celebrarlos podamos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encontrar comunión con el cielo.</a:t>
            </a:r>
          </a:p>
        </p:txBody>
      </p:sp>
    </p:spTree>
    <p:extLst>
      <p:ext uri="{BB962C8B-B14F-4D97-AF65-F5344CB8AC3E}">
        <p14:creationId xmlns:p14="http://schemas.microsoft.com/office/powerpoint/2010/main" val="30464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7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456393" cy="61818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56391" y="646331"/>
            <a:ext cx="3687607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JESÚS, EL ANCLA DEL ALMA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91" y="3816430"/>
            <a:ext cx="3687607" cy="30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#202 “Danos el fuego”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6"/>
            <a:ext cx="9137333" cy="52288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936776"/>
            <a:ext cx="9137331" cy="9212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66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9151384" cy="52628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032310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181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05" y="0"/>
            <a:ext cx="48006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44405" y="2456597"/>
            <a:ext cx="48006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FELIZ SÁBADO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" y="0"/>
            <a:ext cx="2144405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945006" y="0"/>
            <a:ext cx="2198994" cy="6858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21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53944" cy="62732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63069" y="1201003"/>
            <a:ext cx="330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GÉNESIS 2:24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634285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43752" y="1924929"/>
            <a:ext cx="50564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Conocer los distintos ritos y ceremonias que la Iglesia Adventista </a:t>
            </a:r>
            <a:r>
              <a:rPr lang="es-MX" sz="3200" b="1" dirty="0" smtClean="0">
                <a:latin typeface="Arial Black" panose="020B0A04020102020204" pitchFamily="34" charset="0"/>
              </a:rPr>
              <a:t>practica</a:t>
            </a:r>
            <a:r>
              <a:rPr lang="es-MX" sz="3200" b="1" dirty="0">
                <a:latin typeface="Arial Black" panose="020B0A04020102020204" pitchFamily="34" charset="0"/>
              </a:rPr>
              <a:t>; a fin de enseñar, motivar y ayudar a la iglesia</a:t>
            </a:r>
          </a:p>
        </p:txBody>
      </p:sp>
    </p:spTree>
    <p:extLst>
      <p:ext uri="{BB962C8B-B14F-4D97-AF65-F5344CB8AC3E}">
        <p14:creationId xmlns:p14="http://schemas.microsoft.com/office/powerpoint/2010/main" val="38554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948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Iglesia Adventista del Séptimo Día, es una iglesia con varios ritos y ceremonias, la </a:t>
            </a:r>
            <a:r>
              <a:rPr lang="es-MX" sz="2800" b="1" dirty="0" smtClean="0">
                <a:latin typeface="Arial Black" panose="020B0A04020102020204" pitchFamily="34" charset="0"/>
              </a:rPr>
              <a:t>iglesia denomina </a:t>
            </a:r>
            <a:r>
              <a:rPr lang="es-MX" sz="2800" b="1" dirty="0">
                <a:latin typeface="Arial Black" panose="020B0A04020102020204" pitchFamily="34" charset="0"/>
              </a:rPr>
              <a:t>a los ritos “ordenanzas”.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045" y="0"/>
            <a:ext cx="10056126" cy="523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409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También en la iglesia existen algunas ceremonias, que se celebran en favor de la feligresía, tanto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ritos como las ceremonias tienen un carácter religioso y el fin último de cada rito y ceremonia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el evangelismo.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23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ejemplo, en una boda se tienen invitados no adventistas, por lo cual la boda debiera reflejar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creencias de la iglesia, así como motivar a otros a permanecer puros, el sermón del pastor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ese día es escuchado por muchas personas que normalmente no asisten a la iglesia o a un culto </a:t>
            </a:r>
            <a:r>
              <a:rPr lang="es-MX" sz="2000" b="1" dirty="0" smtClean="0">
                <a:latin typeface="Arial Black" panose="020B0A04020102020204" pitchFamily="34" charset="0"/>
              </a:rPr>
              <a:t>religioso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"/>
            <a:ext cx="9134475" cy="48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88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primera ceremonia de la cual hablaremos es la presentación de los niños o también llamada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“dedicación”. El pequeño es presentado delante de Dios y pedimos que su vida sea dedicada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enteramente a Dios. Esta ceremonia tiene su origen en la presentación de Cristo en el templo,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tal como podemos observar en Lucas 2:21-38.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6" y="0"/>
            <a:ext cx="6026727" cy="446809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0"/>
            <a:ext cx="1558636" cy="44588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585364" y="-1"/>
            <a:ext cx="1558636" cy="446809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367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</TotalTime>
  <Words>762</Words>
  <Application>Microsoft Office PowerPoint</Application>
  <PresentationFormat>Presentación en pantalla (4:3)</PresentationFormat>
  <Paragraphs>73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35</cp:revision>
  <dcterms:created xsi:type="dcterms:W3CDTF">2022-02-10T16:03:53Z</dcterms:created>
  <dcterms:modified xsi:type="dcterms:W3CDTF">2022-02-11T00:09:12Z</dcterms:modified>
</cp:coreProperties>
</file>